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59" r:id="rId4"/>
  </p:sldIdLst>
  <p:sldSz cx="30275213" cy="42803763"/>
  <p:notesSz cx="30275213" cy="42803763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7" d="100"/>
          <a:sy n="17" d="100"/>
        </p:scale>
        <p:origin x="2484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5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50"/>
            </a:lvl1pPr>
            <a:lvl2pPr marL="1513743" indent="0" algn="ctr">
              <a:buNone/>
              <a:defRPr sz="6600"/>
            </a:lvl2pPr>
            <a:lvl3pPr marL="3027487" indent="0" algn="ctr">
              <a:buNone/>
              <a:defRPr sz="5950"/>
            </a:lvl3pPr>
            <a:lvl4pPr marL="4541230" indent="0" algn="ctr">
              <a:buNone/>
              <a:defRPr sz="5300"/>
            </a:lvl4pPr>
            <a:lvl5pPr marL="6054974" indent="0" algn="ctr">
              <a:buNone/>
              <a:defRPr sz="5300"/>
            </a:lvl5pPr>
            <a:lvl6pPr marL="7568717" indent="0" algn="ctr">
              <a:buNone/>
              <a:defRPr sz="5300"/>
            </a:lvl6pPr>
            <a:lvl7pPr marL="9082461" indent="0" algn="ctr">
              <a:buNone/>
              <a:defRPr sz="5300"/>
            </a:lvl7pPr>
            <a:lvl8pPr marL="10596204" indent="0" algn="ctr">
              <a:buNone/>
              <a:defRPr sz="5300"/>
            </a:lvl8pPr>
            <a:lvl9pPr marL="12109948" indent="0" algn="ctr">
              <a:buNone/>
              <a:defRPr sz="53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C851A1E-837D-4C2B-BF92-2AB634A2656C}" type="datetimeFigureOut">
              <a:rPr lang="de-DE"/>
              <a:t>10.11.2022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7B3D0D3-62C0-4F8D-8C6F-EDB6F3891BA2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C851A1E-837D-4C2B-BF92-2AB634A2656C}" type="datetimeFigureOut">
              <a:rPr lang="de-DE"/>
              <a:t>10.11.2022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7B3D0D3-62C0-4F8D-8C6F-EDB6F3891BA2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21665701" y="2278904"/>
            <a:ext cx="6528093" cy="36274211"/>
          </a:xfrm>
        </p:spPr>
        <p:txBody>
          <a:bodyPr vert="eaVert"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2081423" y="2278904"/>
            <a:ext cx="19205838" cy="36274211"/>
          </a:xfrm>
        </p:spPr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C851A1E-837D-4C2B-BF92-2AB634A2656C}" type="datetimeFigureOut">
              <a:rPr lang="de-DE"/>
              <a:t>10.11.2022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7B3D0D3-62C0-4F8D-8C6F-EDB6F3891BA2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C851A1E-837D-4C2B-BF92-2AB634A2656C}" type="datetimeFigureOut">
              <a:rPr lang="de-DE"/>
              <a:t>10.11.2022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7B3D0D3-62C0-4F8D-8C6F-EDB6F3891BA2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Abschnitts-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5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50">
                <a:solidFill>
                  <a:schemeClr val="tx1"/>
                </a:solidFill>
              </a:defRPr>
            </a:lvl1pPr>
            <a:lvl2pPr marL="1513743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5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C851A1E-837D-4C2B-BF92-2AB634A2656C}" type="datetimeFigureOut">
              <a:rPr lang="de-DE"/>
              <a:t>10.11.2022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7B3D0D3-62C0-4F8D-8C6F-EDB6F3891BA2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2081421" y="11394520"/>
            <a:ext cx="12866966" cy="27158594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5326826" y="11394520"/>
            <a:ext cx="12866966" cy="27158594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C851A1E-837D-4C2B-BF92-2AB634A2656C}" type="datetimeFigureOut">
              <a:rPr lang="de-DE"/>
              <a:t>10.11.2022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7B3D0D3-62C0-4F8D-8C6F-EDB6F3891BA2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085364" y="2278913"/>
            <a:ext cx="26112371" cy="8273416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50" b="1"/>
            </a:lvl1pPr>
            <a:lvl2pPr marL="1513743" indent="0">
              <a:buNone/>
              <a:defRPr sz="6600" b="1"/>
            </a:lvl2pPr>
            <a:lvl3pPr marL="3027487" indent="0">
              <a:buNone/>
              <a:defRPr sz="5950" b="1"/>
            </a:lvl3pPr>
            <a:lvl4pPr marL="4541230" indent="0">
              <a:buNone/>
              <a:defRPr sz="5300" b="1"/>
            </a:lvl4pPr>
            <a:lvl5pPr marL="6054974" indent="0">
              <a:buNone/>
              <a:defRPr sz="5300" b="1"/>
            </a:lvl5pPr>
            <a:lvl6pPr marL="7568717" indent="0">
              <a:buNone/>
              <a:defRPr sz="5300" b="1"/>
            </a:lvl6pPr>
            <a:lvl7pPr marL="9082461" indent="0">
              <a:buNone/>
              <a:defRPr sz="5300" b="1"/>
            </a:lvl7pPr>
            <a:lvl8pPr marL="10596204" indent="0">
              <a:buNone/>
              <a:defRPr sz="5300" b="1"/>
            </a:lvl8pPr>
            <a:lvl9pPr marL="12109948" indent="0">
              <a:buNone/>
              <a:defRPr sz="53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2085368" y="15635264"/>
            <a:ext cx="12807832" cy="22997117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15326827" y="10492870"/>
            <a:ext cx="12870909" cy="5142393"/>
          </a:xfrm>
        </p:spPr>
        <p:txBody>
          <a:bodyPr anchor="b"/>
          <a:lstStyle>
            <a:lvl1pPr marL="0" indent="0">
              <a:buNone/>
              <a:defRPr sz="7950" b="1"/>
            </a:lvl1pPr>
            <a:lvl2pPr marL="1513743" indent="0">
              <a:buNone/>
              <a:defRPr sz="6600" b="1"/>
            </a:lvl2pPr>
            <a:lvl3pPr marL="3027487" indent="0">
              <a:buNone/>
              <a:defRPr sz="5950" b="1"/>
            </a:lvl3pPr>
            <a:lvl4pPr marL="4541230" indent="0">
              <a:buNone/>
              <a:defRPr sz="5300" b="1"/>
            </a:lvl4pPr>
            <a:lvl5pPr marL="6054974" indent="0">
              <a:buNone/>
              <a:defRPr sz="5300" b="1"/>
            </a:lvl5pPr>
            <a:lvl6pPr marL="7568717" indent="0">
              <a:buNone/>
              <a:defRPr sz="5300" b="1"/>
            </a:lvl6pPr>
            <a:lvl7pPr marL="9082461" indent="0">
              <a:buNone/>
              <a:defRPr sz="5300" b="1"/>
            </a:lvl7pPr>
            <a:lvl8pPr marL="10596204" indent="0">
              <a:buNone/>
              <a:defRPr sz="5300" b="1"/>
            </a:lvl8pPr>
            <a:lvl9pPr marL="12109948" indent="0">
              <a:buNone/>
              <a:defRPr sz="53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15326827" y="15635264"/>
            <a:ext cx="12870909" cy="22997117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C851A1E-837D-4C2B-BF92-2AB634A2656C}" type="datetimeFigureOut">
              <a:rPr lang="de-DE"/>
              <a:t>10.11.2022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7B3D0D3-62C0-4F8D-8C6F-EDB6F3891BA2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C851A1E-837D-4C2B-BF92-2AB634A2656C}" type="datetimeFigureOut">
              <a:rPr lang="de-DE"/>
              <a:t>10.11.2022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7B3D0D3-62C0-4F8D-8C6F-EDB6F3891BA2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C851A1E-837D-4C2B-BF92-2AB634A2656C}" type="datetimeFigureOut">
              <a:rPr lang="de-DE"/>
              <a:t>10.11.2022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7B3D0D3-62C0-4F8D-8C6F-EDB6F3891BA2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6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12870909" y="6162959"/>
            <a:ext cx="15326827" cy="30418415"/>
          </a:xfrm>
        </p:spPr>
        <p:txBody>
          <a:bodyPr/>
          <a:lstStyle>
            <a:lvl1pPr>
              <a:defRPr sz="10600"/>
            </a:lvl1pPr>
            <a:lvl2pPr>
              <a:defRPr sz="9250"/>
            </a:lvl2pPr>
            <a:lvl3pPr>
              <a:defRPr sz="795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300"/>
            </a:lvl1pPr>
            <a:lvl2pPr marL="1513743" indent="0">
              <a:buNone/>
              <a:defRPr sz="4650"/>
            </a:lvl2pPr>
            <a:lvl3pPr marL="3027487" indent="0">
              <a:buNone/>
              <a:defRPr sz="3950"/>
            </a:lvl3pPr>
            <a:lvl4pPr marL="4541230" indent="0">
              <a:buNone/>
              <a:defRPr sz="3300"/>
            </a:lvl4pPr>
            <a:lvl5pPr marL="6054974" indent="0">
              <a:buNone/>
              <a:defRPr sz="3300"/>
            </a:lvl5pPr>
            <a:lvl6pPr marL="7568717" indent="0">
              <a:buNone/>
              <a:defRPr sz="3300"/>
            </a:lvl6pPr>
            <a:lvl7pPr marL="9082461" indent="0">
              <a:buNone/>
              <a:defRPr sz="3300"/>
            </a:lvl7pPr>
            <a:lvl8pPr marL="10596204" indent="0">
              <a:buNone/>
              <a:defRPr sz="3300"/>
            </a:lvl8pPr>
            <a:lvl9pPr marL="12109948" indent="0">
              <a:buNone/>
              <a:defRPr sz="33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C851A1E-837D-4C2B-BF92-2AB634A2656C}" type="datetimeFigureOut">
              <a:rPr lang="de-DE"/>
              <a:t>10.11.2022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7B3D0D3-62C0-4F8D-8C6F-EDB6F3891BA2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6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600"/>
            </a:lvl1pPr>
            <a:lvl2pPr marL="1513743" indent="0">
              <a:buNone/>
              <a:defRPr sz="9250"/>
            </a:lvl2pPr>
            <a:lvl3pPr marL="3027487" indent="0">
              <a:buNone/>
              <a:defRPr sz="7950"/>
            </a:lvl3pPr>
            <a:lvl4pPr marL="4541230" indent="0">
              <a:buNone/>
              <a:defRPr sz="6600"/>
            </a:lvl4pPr>
            <a:lvl5pPr marL="6054974" indent="0">
              <a:buNone/>
              <a:defRPr sz="6600"/>
            </a:lvl5pPr>
            <a:lvl6pPr marL="7568717" indent="0">
              <a:buNone/>
              <a:defRPr sz="6600"/>
            </a:lvl6pPr>
            <a:lvl7pPr marL="9082461" indent="0">
              <a:buNone/>
              <a:defRPr sz="6600"/>
            </a:lvl7pPr>
            <a:lvl8pPr marL="10596204" indent="0">
              <a:buNone/>
              <a:defRPr sz="6600"/>
            </a:lvl8pPr>
            <a:lvl9pPr marL="12109948" indent="0">
              <a:buNone/>
              <a:defRPr sz="6600"/>
            </a:lvl9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300"/>
            </a:lvl1pPr>
            <a:lvl2pPr marL="1513743" indent="0">
              <a:buNone/>
              <a:defRPr sz="4650"/>
            </a:lvl2pPr>
            <a:lvl3pPr marL="3027487" indent="0">
              <a:buNone/>
              <a:defRPr sz="3950"/>
            </a:lvl3pPr>
            <a:lvl4pPr marL="4541230" indent="0">
              <a:buNone/>
              <a:defRPr sz="3300"/>
            </a:lvl4pPr>
            <a:lvl5pPr marL="6054974" indent="0">
              <a:buNone/>
              <a:defRPr sz="3300"/>
            </a:lvl5pPr>
            <a:lvl6pPr marL="7568717" indent="0">
              <a:buNone/>
              <a:defRPr sz="3300"/>
            </a:lvl6pPr>
            <a:lvl7pPr marL="9082461" indent="0">
              <a:buNone/>
              <a:defRPr sz="3300"/>
            </a:lvl7pPr>
            <a:lvl8pPr marL="10596204" indent="0">
              <a:buNone/>
              <a:defRPr sz="3300"/>
            </a:lvl8pPr>
            <a:lvl9pPr marL="12109948" indent="0">
              <a:buNone/>
              <a:defRPr sz="33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C851A1E-837D-4C2B-BF92-2AB634A2656C}" type="datetimeFigureOut">
              <a:rPr lang="de-DE"/>
              <a:t>10.11.2022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17B3D0D3-62C0-4F8D-8C6F-EDB6F3891BA2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851A1E-837D-4C2B-BF92-2AB634A2656C}" type="datetimeFigureOut">
              <a:rPr lang="de-DE"/>
              <a:t>10.11.2022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7B3D0D3-62C0-4F8D-8C6F-EDB6F3891BA2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3027487">
        <a:lnSpc>
          <a:spcPct val="90000"/>
        </a:lnSpc>
        <a:spcBef>
          <a:spcPts val="0"/>
        </a:spcBef>
        <a:buNone/>
        <a:defRPr sz="145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>
        <a:lnSpc>
          <a:spcPct val="90000"/>
        </a:lnSpc>
        <a:spcBef>
          <a:spcPts val="3310"/>
        </a:spcBef>
        <a:buFont typeface="Arial"/>
        <a:buChar char="•"/>
        <a:defRPr sz="925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>
        <a:lnSpc>
          <a:spcPct val="90000"/>
        </a:lnSpc>
        <a:spcBef>
          <a:spcPts val="1655"/>
        </a:spcBef>
        <a:buFont typeface="Arial"/>
        <a:buChar char="•"/>
        <a:defRPr sz="795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>
        <a:lnSpc>
          <a:spcPct val="90000"/>
        </a:lnSpc>
        <a:spcBef>
          <a:spcPts val="1655"/>
        </a:spcBef>
        <a:buFont typeface="Arial"/>
        <a:buChar char="•"/>
        <a:defRPr sz="66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>
        <a:lnSpc>
          <a:spcPct val="90000"/>
        </a:lnSpc>
        <a:spcBef>
          <a:spcPts val="1655"/>
        </a:spcBef>
        <a:buFont typeface="Arial"/>
        <a:buChar char="•"/>
        <a:defRPr sz="595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>
        <a:lnSpc>
          <a:spcPct val="90000"/>
        </a:lnSpc>
        <a:spcBef>
          <a:spcPts val="1655"/>
        </a:spcBef>
        <a:buFont typeface="Arial"/>
        <a:buChar char="•"/>
        <a:defRPr sz="595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>
        <a:lnSpc>
          <a:spcPct val="90000"/>
        </a:lnSpc>
        <a:spcBef>
          <a:spcPts val="1655"/>
        </a:spcBef>
        <a:buFont typeface="Arial"/>
        <a:buChar char="•"/>
        <a:defRPr sz="595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>
        <a:lnSpc>
          <a:spcPct val="90000"/>
        </a:lnSpc>
        <a:spcBef>
          <a:spcPts val="1655"/>
        </a:spcBef>
        <a:buFont typeface="Arial"/>
        <a:buChar char="•"/>
        <a:defRPr sz="595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>
        <a:lnSpc>
          <a:spcPct val="90000"/>
        </a:lnSpc>
        <a:spcBef>
          <a:spcPts val="1655"/>
        </a:spcBef>
        <a:buFont typeface="Arial"/>
        <a:buChar char="•"/>
        <a:defRPr sz="595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>
        <a:lnSpc>
          <a:spcPct val="90000"/>
        </a:lnSpc>
        <a:spcBef>
          <a:spcPts val="1655"/>
        </a:spcBef>
        <a:buFont typeface="Arial"/>
        <a:buChar char="•"/>
        <a:defRPr sz="59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>
        <a:defRPr sz="595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>
        <a:defRPr sz="595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>
        <a:defRPr sz="595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>
        <a:defRPr sz="595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>
        <a:defRPr sz="595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>
        <a:defRPr sz="595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>
        <a:defRPr sz="595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>
        <a:defRPr sz="595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>
        <a:defRPr sz="59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275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DocSecurity>0</DocSecurity>
  <PresentationFormat>Benutzerdefiniert</PresentationFormat>
  <Paragraphs>0</Paragraphs>
  <Slides>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Sophia Haski</dc:creator>
  <cp:keywords/>
  <dc:description/>
  <cp:lastModifiedBy>Haski, Sophia</cp:lastModifiedBy>
  <cp:revision>7</cp:revision>
  <dcterms:created xsi:type="dcterms:W3CDTF">2021-10-28T15:12:26Z</dcterms:created>
  <dcterms:modified xsi:type="dcterms:W3CDTF">2022-11-10T15:44:50Z</dcterms:modified>
  <cp:category/>
  <dc:identifier/>
  <cp:contentStatus/>
  <dc:language/>
  <cp:version/>
</cp:coreProperties>
</file>