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modernComment_11D_C8BC8CC7.xml" ContentType="application/vnd.ms-powerpoint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79" r:id="rId2"/>
    <p:sldMasterId id="2147483791" r:id="rId3"/>
    <p:sldMasterId id="2147483785" r:id="rId4"/>
    <p:sldMasterId id="2147483773" r:id="rId5"/>
    <p:sldMasterId id="2147483767" r:id="rId6"/>
    <p:sldMasterId id="2147483843" r:id="rId7"/>
  </p:sldMasterIdLst>
  <p:notesMasterIdLst>
    <p:notesMasterId r:id="rId27"/>
  </p:notesMasterIdLst>
  <p:handoutMasterIdLst>
    <p:handoutMasterId r:id="rId28"/>
  </p:handoutMasterIdLst>
  <p:sldIdLst>
    <p:sldId id="263" r:id="rId8"/>
    <p:sldId id="289" r:id="rId9"/>
    <p:sldId id="273" r:id="rId10"/>
    <p:sldId id="281" r:id="rId11"/>
    <p:sldId id="282" r:id="rId12"/>
    <p:sldId id="278" r:id="rId13"/>
    <p:sldId id="286" r:id="rId14"/>
    <p:sldId id="292" r:id="rId15"/>
    <p:sldId id="283" r:id="rId16"/>
    <p:sldId id="276" r:id="rId17"/>
    <p:sldId id="287" r:id="rId18"/>
    <p:sldId id="285" r:id="rId19"/>
    <p:sldId id="290" r:id="rId20"/>
    <p:sldId id="284" r:id="rId21"/>
    <p:sldId id="275" r:id="rId22"/>
    <p:sldId id="277" r:id="rId23"/>
    <p:sldId id="291" r:id="rId24"/>
    <p:sldId id="274" r:id="rId25"/>
    <p:sldId id="288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48B7A1-AC2E-3E5F-89A6-65B12178B069}" name="Cleo Kramer" initials="CK" userId="40ca6c8c10ba9f9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93484" autoAdjust="0"/>
  </p:normalViewPr>
  <p:slideViewPr>
    <p:cSldViewPr>
      <p:cViewPr varScale="1">
        <p:scale>
          <a:sx n="98" d="100"/>
          <a:sy n="98" d="100"/>
        </p:scale>
        <p:origin x="19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omments/modernComment_11D_C8BC8C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366232-2177-E247-9EB7-56839BE176B1}" authorId="{3148B7A1-AC2E-3E5F-89A6-65B12178B069}" created="2024-04-01T17:07:29.433">
    <pc:sldMkLst xmlns:pc="http://schemas.microsoft.com/office/powerpoint/2013/main/command">
      <pc:docMk/>
      <pc:sldMk cId="3367800007" sldId="285"/>
    </pc:sldMkLst>
    <p188:txBody>
      <a:bodyPr/>
      <a:lstStyle/>
      <a:p>
        <a:r>
          <a:rPr lang="de-DE"/>
          <a:t>Uni Bielefeld 
</a:t>
        </a:r>
      </a:p>
    </p188:txBody>
  </p188:cm>
</p188:cmLst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hyperlink" Target="https://wissenschaftskarriere.duz.de/" TargetMode="External"/><Relationship Id="rId3" Type="http://schemas.openxmlformats.org/officeDocument/2006/relationships/hyperlink" Target="https://epws.org/careers/" TargetMode="External"/><Relationship Id="rId7" Type="http://schemas.openxmlformats.org/officeDocument/2006/relationships/hyperlink" Target="https://www.hochschulverband.de/dhv-ausschreibungsdienst" TargetMode="External"/><Relationship Id="rId2" Type="http://schemas.openxmlformats.org/officeDocument/2006/relationships/hyperlink" Target="https://www.academics.de/" TargetMode="External"/><Relationship Id="rId1" Type="http://schemas.openxmlformats.org/officeDocument/2006/relationships/hyperlink" Target="https://www.euraxess.de/" TargetMode="External"/><Relationship Id="rId6" Type="http://schemas.openxmlformats.org/officeDocument/2006/relationships/hyperlink" Target="https://www.gesis.org/femconsult/infoangebot/mailinglisten-und-verteiler" TargetMode="External"/><Relationship Id="rId5" Type="http://schemas.openxmlformats.org/officeDocument/2006/relationships/hyperlink" Target="https://www.alumniportal-deutschland.org/de/" TargetMode="External"/><Relationship Id="rId4" Type="http://schemas.openxmlformats.org/officeDocument/2006/relationships/hyperlink" Target="https://www.dab-ev.org/de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oldt-foundation.de/web/humboldt-netzwerk.html" TargetMode="External"/><Relationship Id="rId2" Type="http://schemas.openxmlformats.org/officeDocument/2006/relationships/hyperlink" Target="http://www.academia-net.org/" TargetMode="External"/><Relationship Id="rId1" Type="http://schemas.openxmlformats.org/officeDocument/2006/relationships/hyperlink" Target="https://500womenscientists.org/" TargetMode="External"/><Relationship Id="rId6" Type="http://schemas.openxmlformats.org/officeDocument/2006/relationships/hyperlink" Target="http://www.gain-network.org/DIRECTORY" TargetMode="External"/><Relationship Id="rId5" Type="http://schemas.openxmlformats.org/officeDocument/2006/relationships/hyperlink" Target="https://epws.org/" TargetMode="External"/><Relationship Id="rId4" Type="http://schemas.openxmlformats.org/officeDocument/2006/relationships/hyperlink" Target="http://www.femconsult.de/" TargetMode="External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umniportal-deutschland.org/de/" TargetMode="External"/><Relationship Id="rId3" Type="http://schemas.openxmlformats.org/officeDocument/2006/relationships/hyperlink" Target="https://wissenschaftskarriere.duz.de/" TargetMode="External"/><Relationship Id="rId7" Type="http://schemas.openxmlformats.org/officeDocument/2006/relationships/hyperlink" Target="https://www.gesis.org/femconsult/infoangebot/mailinglisten-und-verteiler" TargetMode="External"/><Relationship Id="rId2" Type="http://schemas.openxmlformats.org/officeDocument/2006/relationships/hyperlink" Target="https://www.academics.de/" TargetMode="External"/><Relationship Id="rId1" Type="http://schemas.openxmlformats.org/officeDocument/2006/relationships/hyperlink" Target="https://www.euraxess.de/" TargetMode="External"/><Relationship Id="rId6" Type="http://schemas.openxmlformats.org/officeDocument/2006/relationships/hyperlink" Target="https://www.hochschulverband.de/dhv-ausschreibungsdienst" TargetMode="External"/><Relationship Id="rId5" Type="http://schemas.openxmlformats.org/officeDocument/2006/relationships/hyperlink" Target="https://www.dab-ev.org/de/" TargetMode="External"/><Relationship Id="rId4" Type="http://schemas.openxmlformats.org/officeDocument/2006/relationships/hyperlink" Target="https://epws.org/careers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oldt-foundation.de/web/humboldt-netzwerk.html" TargetMode="External"/><Relationship Id="rId2" Type="http://schemas.openxmlformats.org/officeDocument/2006/relationships/hyperlink" Target="http://www.academia-net.org/" TargetMode="External"/><Relationship Id="rId1" Type="http://schemas.openxmlformats.org/officeDocument/2006/relationships/hyperlink" Target="https://500womenscientists.org/" TargetMode="External"/><Relationship Id="rId6" Type="http://schemas.openxmlformats.org/officeDocument/2006/relationships/hyperlink" Target="http://www.gain-network.org/DIRECTORY" TargetMode="External"/><Relationship Id="rId5" Type="http://schemas.openxmlformats.org/officeDocument/2006/relationships/hyperlink" Target="https://epws.org/" TargetMode="External"/><Relationship Id="rId4" Type="http://schemas.openxmlformats.org/officeDocument/2006/relationships/hyperlink" Target="http://www.femconsult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41D3B-25EF-0644-8A3A-0247F3FB9028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7AF35A26-6ECE-D64F-A0D1-77D8B5E530A2}">
      <dgm:prSet custT="1"/>
      <dgm:spPr/>
      <dgm:t>
        <a:bodyPr/>
        <a:lstStyle/>
        <a:p>
          <a:r>
            <a:rPr lang="de-DE" sz="2000" b="1" dirty="0"/>
            <a:t>Analyse des Kompetenzzentrums Frauen in Wissenschaft und Forschung </a:t>
          </a:r>
          <a:r>
            <a:rPr lang="de-DE" sz="1500" b="0" i="1" dirty="0"/>
            <a:t>(Steinweg et al, 2023)</a:t>
          </a:r>
          <a:endParaRPr lang="de-DE" sz="2000" b="0" i="1" dirty="0"/>
        </a:p>
      </dgm:t>
    </dgm:pt>
    <dgm:pt modelId="{5149FAE3-BDCE-9B4D-A49D-8F8E3712E72F}" type="parTrans" cxnId="{060581BE-BCA2-6E4D-8C19-94AD06F07C5F}">
      <dgm:prSet/>
      <dgm:spPr/>
      <dgm:t>
        <a:bodyPr/>
        <a:lstStyle/>
        <a:p>
          <a:endParaRPr lang="de-DE"/>
        </a:p>
      </dgm:t>
    </dgm:pt>
    <dgm:pt modelId="{32B82610-D0C9-1944-8CAD-29FA21F96194}" type="sibTrans" cxnId="{060581BE-BCA2-6E4D-8C19-94AD06F07C5F}">
      <dgm:prSet/>
      <dgm:spPr/>
      <dgm:t>
        <a:bodyPr/>
        <a:lstStyle/>
        <a:p>
          <a:endParaRPr lang="de-DE"/>
        </a:p>
      </dgm:t>
    </dgm:pt>
    <dgm:pt modelId="{D23D5754-584C-5A4A-8445-A8343508838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de-DE" sz="1600" dirty="0">
              <a:sym typeface="Wingdings" pitchFamily="2" charset="2"/>
            </a:rPr>
            <a:t> </a:t>
          </a:r>
          <a:r>
            <a:rPr lang="de-DE" sz="1600" dirty="0"/>
            <a:t>Frauen werden, wenn sie sich auf eine Professur bewerben, nicht seltener berufen als Männer </a:t>
          </a:r>
        </a:p>
      </dgm:t>
    </dgm:pt>
    <dgm:pt modelId="{8AADA165-F116-9848-934B-5C284884F2A0}" type="parTrans" cxnId="{CFE386EB-3BD3-6345-97AD-19E9FE909A6A}">
      <dgm:prSet/>
      <dgm:spPr/>
      <dgm:t>
        <a:bodyPr/>
        <a:lstStyle/>
        <a:p>
          <a:endParaRPr lang="de-DE"/>
        </a:p>
      </dgm:t>
    </dgm:pt>
    <dgm:pt modelId="{9B91C83A-4038-5C4E-8FD5-AA9C39352454}" type="sibTrans" cxnId="{CFE386EB-3BD3-6345-97AD-19E9FE909A6A}">
      <dgm:prSet/>
      <dgm:spPr/>
      <dgm:t>
        <a:bodyPr/>
        <a:lstStyle/>
        <a:p>
          <a:endParaRPr lang="de-DE"/>
        </a:p>
      </dgm:t>
    </dgm:pt>
    <dgm:pt modelId="{33BBE875-95EA-194E-A090-216A5E2065E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de-DE" sz="1600" dirty="0">
              <a:sym typeface="Wingdings" pitchFamily="2" charset="2"/>
            </a:rPr>
            <a:t> </a:t>
          </a:r>
          <a:r>
            <a:rPr lang="de-DE" sz="1600" dirty="0"/>
            <a:t>Problematisch ist der bereits geringere Frauenanteil bei den Bewerbungen </a:t>
          </a:r>
        </a:p>
      </dgm:t>
    </dgm:pt>
    <dgm:pt modelId="{BEC907F1-DEF8-0B4C-8A2A-7F47CD81D936}" type="parTrans" cxnId="{D24A529F-F14C-E14E-A432-EAF521B47FEE}">
      <dgm:prSet/>
      <dgm:spPr/>
      <dgm:t>
        <a:bodyPr/>
        <a:lstStyle/>
        <a:p>
          <a:endParaRPr lang="de-DE"/>
        </a:p>
      </dgm:t>
    </dgm:pt>
    <dgm:pt modelId="{B8FF63E8-ADEF-5442-B575-ADD05CF23E24}" type="sibTrans" cxnId="{D24A529F-F14C-E14E-A432-EAF521B47FEE}">
      <dgm:prSet/>
      <dgm:spPr/>
      <dgm:t>
        <a:bodyPr/>
        <a:lstStyle/>
        <a:p>
          <a:endParaRPr lang="de-DE"/>
        </a:p>
      </dgm:t>
    </dgm:pt>
    <dgm:pt modelId="{4C093F25-BB00-1142-A8EF-C55BC26CE7F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de-DE" sz="1600" dirty="0">
              <a:sym typeface="Wingdings" pitchFamily="2" charset="2"/>
            </a:rPr>
            <a:t> Der </a:t>
          </a:r>
          <a:r>
            <a:rPr lang="de-DE" sz="1600" dirty="0"/>
            <a:t>Pool an Bewerberinnen ist zu klein und wird nicht ausgeschöpft </a:t>
          </a:r>
        </a:p>
        <a:p>
          <a:endParaRPr lang="de-DE" sz="1600" dirty="0"/>
        </a:p>
        <a:p>
          <a:endParaRPr lang="de-DE" sz="1600" dirty="0"/>
        </a:p>
      </dgm:t>
    </dgm:pt>
    <dgm:pt modelId="{6D49FC66-2179-2343-8ADB-23E85A2F1337}" type="parTrans" cxnId="{854D2A8E-FE5D-A945-B8DA-D536E087A798}">
      <dgm:prSet/>
      <dgm:spPr/>
      <dgm:t>
        <a:bodyPr/>
        <a:lstStyle/>
        <a:p>
          <a:endParaRPr lang="de-DE"/>
        </a:p>
      </dgm:t>
    </dgm:pt>
    <dgm:pt modelId="{27AF111F-2113-7143-B7F1-CFB79EDBFC23}" type="sibTrans" cxnId="{854D2A8E-FE5D-A945-B8DA-D536E087A798}">
      <dgm:prSet/>
      <dgm:spPr/>
      <dgm:t>
        <a:bodyPr/>
        <a:lstStyle/>
        <a:p>
          <a:endParaRPr lang="de-DE"/>
        </a:p>
      </dgm:t>
    </dgm:pt>
    <dgm:pt modelId="{24464A75-94E1-BB4A-80FF-69E1B9087665}">
      <dgm:prSet custT="1"/>
      <dgm:spPr/>
      <dgm:t>
        <a:bodyPr/>
        <a:lstStyle/>
        <a:p>
          <a:r>
            <a:rPr lang="de-DE" sz="2000" b="1" dirty="0"/>
            <a:t>Ursachen für einen geringen Anteil an Bewerberinnen </a:t>
          </a:r>
          <a:r>
            <a:rPr lang="de-DE" sz="1500" b="0" i="1" dirty="0"/>
            <a:t>(HRK, 2006; Steinweg et al., 2023)</a:t>
          </a:r>
          <a:endParaRPr lang="de-DE" sz="1500" b="1" dirty="0"/>
        </a:p>
      </dgm:t>
    </dgm:pt>
    <dgm:pt modelId="{43FC678F-9A17-394D-9FF2-DFC9A8633F19}" type="parTrans" cxnId="{6EC8DA3E-87C0-244D-B7E4-41B38353CE1B}">
      <dgm:prSet/>
      <dgm:spPr/>
      <dgm:t>
        <a:bodyPr/>
        <a:lstStyle/>
        <a:p>
          <a:endParaRPr lang="de-DE"/>
        </a:p>
      </dgm:t>
    </dgm:pt>
    <dgm:pt modelId="{765792EF-BEEC-9D44-AE9C-A0B380B823CD}" type="sibTrans" cxnId="{6EC8DA3E-87C0-244D-B7E4-41B38353CE1B}">
      <dgm:prSet/>
      <dgm:spPr/>
      <dgm:t>
        <a:bodyPr/>
        <a:lstStyle/>
        <a:p>
          <a:endParaRPr lang="de-DE"/>
        </a:p>
      </dgm:t>
    </dgm:pt>
    <dgm:pt modelId="{1886A097-8F77-8C40-9FE8-3116AE7E38B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de-DE" sz="1600" dirty="0">
              <a:sym typeface="Wingdings" pitchFamily="2" charset="2"/>
            </a:rPr>
            <a:t> </a:t>
          </a:r>
          <a:r>
            <a:rPr lang="de-DE" sz="1600" dirty="0"/>
            <a:t>Passives Bewerbungsverhalten </a:t>
          </a:r>
        </a:p>
        <a:p>
          <a:pPr>
            <a:buFont typeface="Arial" panose="020B0604020202020204" pitchFamily="34" charset="0"/>
            <a:buNone/>
          </a:pPr>
          <a:r>
            <a:rPr lang="de-DE" sz="1600" dirty="0">
              <a:sym typeface="Wingdings" pitchFamily="2" charset="2"/>
            </a:rPr>
            <a:t> Unvereinbarkeit von Familiengründung und Arbeitsbedingungen </a:t>
          </a:r>
          <a:endParaRPr lang="de-DE" sz="1600" dirty="0"/>
        </a:p>
      </dgm:t>
    </dgm:pt>
    <dgm:pt modelId="{EDE6CE7C-6DD3-1540-B765-C54075AE92EE}" type="parTrans" cxnId="{9CF7444E-5924-274C-A760-A7E29704F63D}">
      <dgm:prSet/>
      <dgm:spPr/>
      <dgm:t>
        <a:bodyPr/>
        <a:lstStyle/>
        <a:p>
          <a:endParaRPr lang="de-DE"/>
        </a:p>
      </dgm:t>
    </dgm:pt>
    <dgm:pt modelId="{01E38A22-2C25-F64A-BA47-EBD82BF9FE54}" type="sibTrans" cxnId="{9CF7444E-5924-274C-A760-A7E29704F63D}">
      <dgm:prSet/>
      <dgm:spPr/>
      <dgm:t>
        <a:bodyPr/>
        <a:lstStyle/>
        <a:p>
          <a:endParaRPr lang="de-DE"/>
        </a:p>
      </dgm:t>
    </dgm:pt>
    <dgm:pt modelId="{5A27A95F-2F1A-3043-9E38-073DF81586C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sym typeface="Wingdings" pitchFamily="2" charset="2"/>
            </a:rPr>
            <a:t> </a:t>
          </a:r>
          <a:r>
            <a:rPr lang="de-DE" sz="1600" dirty="0" err="1">
              <a:sym typeface="Wingdings" pitchFamily="2" charset="2"/>
            </a:rPr>
            <a:t>i</a:t>
          </a:r>
          <a:r>
            <a:rPr lang="de-DE" sz="1600" dirty="0" err="1"/>
            <a:t>mplicit</a:t>
          </a:r>
          <a:r>
            <a:rPr lang="de-DE" sz="1600" dirty="0"/>
            <a:t> </a:t>
          </a:r>
          <a:r>
            <a:rPr lang="de-DE" sz="1600" dirty="0" err="1"/>
            <a:t>bias</a:t>
          </a:r>
          <a:r>
            <a:rPr lang="de-DE" sz="1600" dirty="0"/>
            <a:t> in der Stellenausschreibung </a:t>
          </a:r>
        </a:p>
      </dgm:t>
    </dgm:pt>
    <dgm:pt modelId="{C451683C-2C4C-1A45-B6F5-6D13EB51142F}" type="parTrans" cxnId="{3333DDC2-F7B9-C541-A91B-6061F0CFB7B1}">
      <dgm:prSet/>
      <dgm:spPr/>
      <dgm:t>
        <a:bodyPr/>
        <a:lstStyle/>
        <a:p>
          <a:endParaRPr lang="de-DE"/>
        </a:p>
      </dgm:t>
    </dgm:pt>
    <dgm:pt modelId="{F73B876E-0861-704C-90C0-8C93600D532B}" type="sibTrans" cxnId="{3333DDC2-F7B9-C541-A91B-6061F0CFB7B1}">
      <dgm:prSet/>
      <dgm:spPr/>
      <dgm:t>
        <a:bodyPr/>
        <a:lstStyle/>
        <a:p>
          <a:endParaRPr lang="de-DE"/>
        </a:p>
      </dgm:t>
    </dgm:pt>
    <dgm:pt modelId="{F2ABEBD4-55F9-E940-BD5A-82B9581C6BA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sym typeface="Wingdings" pitchFamily="2" charset="2"/>
            </a:rPr>
            <a:t> </a:t>
          </a:r>
          <a:r>
            <a:rPr lang="de-DE" sz="1600" dirty="0"/>
            <a:t>Fehlende Netzwerke in der Wissenschaft </a:t>
          </a:r>
        </a:p>
        <a:p>
          <a:pPr>
            <a:buFont typeface="Arial" panose="020B0604020202020204" pitchFamily="34" charset="0"/>
            <a:buChar char="•"/>
          </a:pPr>
          <a:r>
            <a:rPr lang="de-DE" sz="1600" dirty="0">
              <a:sym typeface="Wingdings" panose="05000000000000000000" pitchFamily="2" charset="2"/>
            </a:rPr>
            <a:t> Frauen werden seltener zur Weiterqualifikation aufgefordert als Männer </a:t>
          </a:r>
        </a:p>
      </dgm:t>
    </dgm:pt>
    <dgm:pt modelId="{1EE6515A-ECFA-2248-90FD-C83526C5CB76}" type="parTrans" cxnId="{524C46CD-03C0-4A43-8EAD-7BA42E9C6328}">
      <dgm:prSet/>
      <dgm:spPr/>
      <dgm:t>
        <a:bodyPr/>
        <a:lstStyle/>
        <a:p>
          <a:endParaRPr lang="de-DE"/>
        </a:p>
      </dgm:t>
    </dgm:pt>
    <dgm:pt modelId="{AC4471A0-962A-EA40-B5E2-702614FC9527}" type="sibTrans" cxnId="{524C46CD-03C0-4A43-8EAD-7BA42E9C6328}">
      <dgm:prSet/>
      <dgm:spPr/>
      <dgm:t>
        <a:bodyPr/>
        <a:lstStyle/>
        <a:p>
          <a:endParaRPr lang="de-DE"/>
        </a:p>
      </dgm:t>
    </dgm:pt>
    <dgm:pt modelId="{A6B589F8-27AE-1D43-A7EA-274D528FBF50}" type="pres">
      <dgm:prSet presAssocID="{F2241D3B-25EF-0644-8A3A-0247F3FB9028}" presName="Name0" presStyleCnt="0">
        <dgm:presLayoutVars>
          <dgm:dir/>
          <dgm:animLvl val="lvl"/>
          <dgm:resizeHandles val="exact"/>
        </dgm:presLayoutVars>
      </dgm:prSet>
      <dgm:spPr/>
    </dgm:pt>
    <dgm:pt modelId="{CB11D6DA-036C-3F4F-9F74-B17D7A0D0F62}" type="pres">
      <dgm:prSet presAssocID="{7AF35A26-6ECE-D64F-A0D1-77D8B5E530A2}" presName="composite" presStyleCnt="0"/>
      <dgm:spPr/>
    </dgm:pt>
    <dgm:pt modelId="{876A3620-9FA7-D943-A330-05930B476211}" type="pres">
      <dgm:prSet presAssocID="{7AF35A26-6ECE-D64F-A0D1-77D8B5E530A2}" presName="parTx" presStyleLbl="alignNode1" presStyleIdx="0" presStyleCnt="2">
        <dgm:presLayoutVars>
          <dgm:chMax val="0"/>
          <dgm:chPref val="0"/>
        </dgm:presLayoutVars>
      </dgm:prSet>
      <dgm:spPr/>
    </dgm:pt>
    <dgm:pt modelId="{A06F35DD-251C-5942-B28D-6E817C5FC2C5}" type="pres">
      <dgm:prSet presAssocID="{7AF35A26-6ECE-D64F-A0D1-77D8B5E530A2}" presName="desTx" presStyleLbl="alignAccFollowNode1" presStyleIdx="0" presStyleCnt="2">
        <dgm:presLayoutVars/>
      </dgm:prSet>
      <dgm:spPr/>
    </dgm:pt>
    <dgm:pt modelId="{3FDB27B8-D5AE-AC4C-8A52-BCCC1CFC96C7}" type="pres">
      <dgm:prSet presAssocID="{32B82610-D0C9-1944-8CAD-29FA21F96194}" presName="space" presStyleCnt="0"/>
      <dgm:spPr/>
    </dgm:pt>
    <dgm:pt modelId="{800B7D58-C412-E24A-ACED-F4CD188BD816}" type="pres">
      <dgm:prSet presAssocID="{24464A75-94E1-BB4A-80FF-69E1B9087665}" presName="composite" presStyleCnt="0"/>
      <dgm:spPr/>
    </dgm:pt>
    <dgm:pt modelId="{842FC625-13C5-5D45-9A23-0F8EB86CE00C}" type="pres">
      <dgm:prSet presAssocID="{24464A75-94E1-BB4A-80FF-69E1B9087665}" presName="parTx" presStyleLbl="alignNode1" presStyleIdx="1" presStyleCnt="2" custScaleY="100000">
        <dgm:presLayoutVars>
          <dgm:chMax val="0"/>
          <dgm:chPref val="0"/>
        </dgm:presLayoutVars>
      </dgm:prSet>
      <dgm:spPr/>
    </dgm:pt>
    <dgm:pt modelId="{1DF90028-071E-7F4B-A8B8-A13F95FCA621}" type="pres">
      <dgm:prSet presAssocID="{24464A75-94E1-BB4A-80FF-69E1B9087665}" presName="desTx" presStyleLbl="alignAccFollowNode1" presStyleIdx="1" presStyleCnt="2">
        <dgm:presLayoutVars/>
      </dgm:prSet>
      <dgm:spPr/>
    </dgm:pt>
  </dgm:ptLst>
  <dgm:cxnLst>
    <dgm:cxn modelId="{5BF33104-24EC-2F42-8AC6-5A59F714BD9C}" type="presOf" srcId="{D23D5754-584C-5A4A-8445-A83435088381}" destId="{A06F35DD-251C-5942-B28D-6E817C5FC2C5}" srcOrd="0" destOrd="0" presId="urn:microsoft.com/office/officeart/2016/7/layout/ChevronBlockProcess"/>
    <dgm:cxn modelId="{3438CE2C-E18F-F94D-A084-4258042FF79C}" type="presOf" srcId="{24464A75-94E1-BB4A-80FF-69E1B9087665}" destId="{842FC625-13C5-5D45-9A23-0F8EB86CE00C}" srcOrd="0" destOrd="0" presId="urn:microsoft.com/office/officeart/2016/7/layout/ChevronBlockProcess"/>
    <dgm:cxn modelId="{6EC8DA3E-87C0-244D-B7E4-41B38353CE1B}" srcId="{F2241D3B-25EF-0644-8A3A-0247F3FB9028}" destId="{24464A75-94E1-BB4A-80FF-69E1B9087665}" srcOrd="1" destOrd="0" parTransId="{43FC678F-9A17-394D-9FF2-DFC9A8633F19}" sibTransId="{765792EF-BEEC-9D44-AE9C-A0B380B823CD}"/>
    <dgm:cxn modelId="{B55CC93F-3661-6A4D-A53A-A9E25A5234C2}" type="presOf" srcId="{5A27A95F-2F1A-3043-9E38-073DF81586C3}" destId="{1DF90028-071E-7F4B-A8B8-A13F95FCA621}" srcOrd="0" destOrd="1" presId="urn:microsoft.com/office/officeart/2016/7/layout/ChevronBlockProcess"/>
    <dgm:cxn modelId="{ED63A05C-4A9D-0146-B8C4-EDFA69901D15}" type="presOf" srcId="{7AF35A26-6ECE-D64F-A0D1-77D8B5E530A2}" destId="{876A3620-9FA7-D943-A330-05930B476211}" srcOrd="0" destOrd="0" presId="urn:microsoft.com/office/officeart/2016/7/layout/ChevronBlockProcess"/>
    <dgm:cxn modelId="{9CF7444E-5924-274C-A760-A7E29704F63D}" srcId="{24464A75-94E1-BB4A-80FF-69E1B9087665}" destId="{1886A097-8F77-8C40-9FE8-3116AE7E38BA}" srcOrd="0" destOrd="0" parTransId="{EDE6CE7C-6DD3-1540-B765-C54075AE92EE}" sibTransId="{01E38A22-2C25-F64A-BA47-EBD82BF9FE54}"/>
    <dgm:cxn modelId="{78F31554-373C-AB45-838F-109CC6C5EDC0}" type="presOf" srcId="{F2ABEBD4-55F9-E940-BD5A-82B9581C6BA1}" destId="{1DF90028-071E-7F4B-A8B8-A13F95FCA621}" srcOrd="0" destOrd="2" presId="urn:microsoft.com/office/officeart/2016/7/layout/ChevronBlockProcess"/>
    <dgm:cxn modelId="{54326B7F-E8CB-6945-88C2-8A4DA103FF96}" type="presOf" srcId="{1886A097-8F77-8C40-9FE8-3116AE7E38BA}" destId="{1DF90028-071E-7F4B-A8B8-A13F95FCA621}" srcOrd="0" destOrd="0" presId="urn:microsoft.com/office/officeart/2016/7/layout/ChevronBlockProcess"/>
    <dgm:cxn modelId="{2001AF7F-D81A-664D-AB07-08C8C8BF6499}" type="presOf" srcId="{F2241D3B-25EF-0644-8A3A-0247F3FB9028}" destId="{A6B589F8-27AE-1D43-A7EA-274D528FBF50}" srcOrd="0" destOrd="0" presId="urn:microsoft.com/office/officeart/2016/7/layout/ChevronBlockProcess"/>
    <dgm:cxn modelId="{854D2A8E-FE5D-A945-B8DA-D536E087A798}" srcId="{7AF35A26-6ECE-D64F-A0D1-77D8B5E530A2}" destId="{4C093F25-BB00-1142-A8EF-C55BC26CE7F3}" srcOrd="2" destOrd="0" parTransId="{6D49FC66-2179-2343-8ADB-23E85A2F1337}" sibTransId="{27AF111F-2113-7143-B7F1-CFB79EDBFC23}"/>
    <dgm:cxn modelId="{D24A529F-F14C-E14E-A432-EAF521B47FEE}" srcId="{7AF35A26-6ECE-D64F-A0D1-77D8B5E530A2}" destId="{33BBE875-95EA-194E-A090-216A5E2065EB}" srcOrd="1" destOrd="0" parTransId="{BEC907F1-DEF8-0B4C-8A2A-7F47CD81D936}" sibTransId="{B8FF63E8-ADEF-5442-B575-ADD05CF23E24}"/>
    <dgm:cxn modelId="{B444A4B2-2280-CE42-BBAD-901854D6A05C}" type="presOf" srcId="{33BBE875-95EA-194E-A090-216A5E2065EB}" destId="{A06F35DD-251C-5942-B28D-6E817C5FC2C5}" srcOrd="0" destOrd="1" presId="urn:microsoft.com/office/officeart/2016/7/layout/ChevronBlockProcess"/>
    <dgm:cxn modelId="{060581BE-BCA2-6E4D-8C19-94AD06F07C5F}" srcId="{F2241D3B-25EF-0644-8A3A-0247F3FB9028}" destId="{7AF35A26-6ECE-D64F-A0D1-77D8B5E530A2}" srcOrd="0" destOrd="0" parTransId="{5149FAE3-BDCE-9B4D-A49D-8F8E3712E72F}" sibTransId="{32B82610-D0C9-1944-8CAD-29FA21F96194}"/>
    <dgm:cxn modelId="{3333DDC2-F7B9-C541-A91B-6061F0CFB7B1}" srcId="{24464A75-94E1-BB4A-80FF-69E1B9087665}" destId="{5A27A95F-2F1A-3043-9E38-073DF81586C3}" srcOrd="1" destOrd="0" parTransId="{C451683C-2C4C-1A45-B6F5-6D13EB51142F}" sibTransId="{F73B876E-0861-704C-90C0-8C93600D532B}"/>
    <dgm:cxn modelId="{524C46CD-03C0-4A43-8EAD-7BA42E9C6328}" srcId="{24464A75-94E1-BB4A-80FF-69E1B9087665}" destId="{F2ABEBD4-55F9-E940-BD5A-82B9581C6BA1}" srcOrd="2" destOrd="0" parTransId="{1EE6515A-ECFA-2248-90FD-C83526C5CB76}" sibTransId="{AC4471A0-962A-EA40-B5E2-702614FC9527}"/>
    <dgm:cxn modelId="{9D4D98D7-2DD0-1E4D-BAF8-418B9323735E}" type="presOf" srcId="{4C093F25-BB00-1142-A8EF-C55BC26CE7F3}" destId="{A06F35DD-251C-5942-B28D-6E817C5FC2C5}" srcOrd="0" destOrd="2" presId="urn:microsoft.com/office/officeart/2016/7/layout/ChevronBlockProcess"/>
    <dgm:cxn modelId="{CFE386EB-3BD3-6345-97AD-19E9FE909A6A}" srcId="{7AF35A26-6ECE-D64F-A0D1-77D8B5E530A2}" destId="{D23D5754-584C-5A4A-8445-A83435088381}" srcOrd="0" destOrd="0" parTransId="{8AADA165-F116-9848-934B-5C284884F2A0}" sibTransId="{9B91C83A-4038-5C4E-8FD5-AA9C39352454}"/>
    <dgm:cxn modelId="{D6957090-B600-6E49-93B2-9F5AB770551E}" type="presParOf" srcId="{A6B589F8-27AE-1D43-A7EA-274D528FBF50}" destId="{CB11D6DA-036C-3F4F-9F74-B17D7A0D0F62}" srcOrd="0" destOrd="0" presId="urn:microsoft.com/office/officeart/2016/7/layout/ChevronBlockProcess"/>
    <dgm:cxn modelId="{C884B035-803D-A54A-9288-28B0D769F2C4}" type="presParOf" srcId="{CB11D6DA-036C-3F4F-9F74-B17D7A0D0F62}" destId="{876A3620-9FA7-D943-A330-05930B476211}" srcOrd="0" destOrd="0" presId="urn:microsoft.com/office/officeart/2016/7/layout/ChevronBlockProcess"/>
    <dgm:cxn modelId="{6732E9DB-7886-8349-A205-3ECAD5E74227}" type="presParOf" srcId="{CB11D6DA-036C-3F4F-9F74-B17D7A0D0F62}" destId="{A06F35DD-251C-5942-B28D-6E817C5FC2C5}" srcOrd="1" destOrd="0" presId="urn:microsoft.com/office/officeart/2016/7/layout/ChevronBlockProcess"/>
    <dgm:cxn modelId="{63E5D04E-3D70-EC4C-9142-04E59DAEE2AC}" type="presParOf" srcId="{A6B589F8-27AE-1D43-A7EA-274D528FBF50}" destId="{3FDB27B8-D5AE-AC4C-8A52-BCCC1CFC96C7}" srcOrd="1" destOrd="0" presId="urn:microsoft.com/office/officeart/2016/7/layout/ChevronBlockProcess"/>
    <dgm:cxn modelId="{8D1B2567-A11B-0743-BE8D-B0C628D5AEDD}" type="presParOf" srcId="{A6B589F8-27AE-1D43-A7EA-274D528FBF50}" destId="{800B7D58-C412-E24A-ACED-F4CD188BD816}" srcOrd="2" destOrd="0" presId="urn:microsoft.com/office/officeart/2016/7/layout/ChevronBlockProcess"/>
    <dgm:cxn modelId="{922236C9-2618-7840-9FB3-78632E1E9B90}" type="presParOf" srcId="{800B7D58-C412-E24A-ACED-F4CD188BD816}" destId="{842FC625-13C5-5D45-9A23-0F8EB86CE00C}" srcOrd="0" destOrd="0" presId="urn:microsoft.com/office/officeart/2016/7/layout/ChevronBlockProcess"/>
    <dgm:cxn modelId="{EA516FD4-E87B-4C42-A2F5-54F18E4DC273}" type="presParOf" srcId="{800B7D58-C412-E24A-ACED-F4CD188BD816}" destId="{1DF90028-071E-7F4B-A8B8-A13F95FCA621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AC5C1E-A8C3-E44B-86DA-B2C2546229CD}" type="doc">
      <dgm:prSet loTypeId="urn:microsoft.com/office/officeart/2005/8/layout/venn3" loCatId="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21D3C2BC-EE8E-C948-8EA7-E19E006EDB85}">
      <dgm:prSet custT="1"/>
      <dgm:spPr/>
      <dgm:t>
        <a:bodyPr/>
        <a:lstStyle/>
        <a:p>
          <a:r>
            <a:rPr lang="de-DE" sz="2000" dirty="0"/>
            <a:t>Denominationen fachlich möglichst breit und offen formulieren </a:t>
          </a:r>
        </a:p>
      </dgm:t>
    </dgm:pt>
    <dgm:pt modelId="{2A63285B-C731-F94A-888F-6A81B0BBA9CC}" type="parTrans" cxnId="{4597871E-46D6-B74D-A4BA-1329B6FB02D5}">
      <dgm:prSet/>
      <dgm:spPr/>
      <dgm:t>
        <a:bodyPr/>
        <a:lstStyle/>
        <a:p>
          <a:endParaRPr lang="de-DE"/>
        </a:p>
      </dgm:t>
    </dgm:pt>
    <dgm:pt modelId="{533B9CF0-B26F-854D-9FF0-92BB0107498C}" type="sibTrans" cxnId="{4597871E-46D6-B74D-A4BA-1329B6FB02D5}">
      <dgm:prSet/>
      <dgm:spPr/>
      <dgm:t>
        <a:bodyPr/>
        <a:lstStyle/>
        <a:p>
          <a:endParaRPr lang="de-DE"/>
        </a:p>
      </dgm:t>
    </dgm:pt>
    <dgm:pt modelId="{44148175-30FE-9340-8ED1-9C43CD3DA4D5}">
      <dgm:prSet custT="1"/>
      <dgm:spPr/>
      <dgm:t>
        <a:bodyPr/>
        <a:lstStyle/>
        <a:p>
          <a:r>
            <a:rPr lang="de-DE" sz="2000" dirty="0"/>
            <a:t>Reglementierende Faktoren hinterfragen und möglichst abbauen </a:t>
          </a:r>
        </a:p>
      </dgm:t>
    </dgm:pt>
    <dgm:pt modelId="{B6B8C5F2-E920-C441-9758-FEF39C8AE5B3}" type="parTrans" cxnId="{8898393E-4564-3943-9B21-213604844DB9}">
      <dgm:prSet/>
      <dgm:spPr/>
      <dgm:t>
        <a:bodyPr/>
        <a:lstStyle/>
        <a:p>
          <a:endParaRPr lang="de-DE"/>
        </a:p>
      </dgm:t>
    </dgm:pt>
    <dgm:pt modelId="{541D8C40-E1DA-4E4B-8559-606966A8FD94}" type="sibTrans" cxnId="{8898393E-4564-3943-9B21-213604844DB9}">
      <dgm:prSet/>
      <dgm:spPr/>
      <dgm:t>
        <a:bodyPr/>
        <a:lstStyle/>
        <a:p>
          <a:endParaRPr lang="de-DE"/>
        </a:p>
      </dgm:t>
    </dgm:pt>
    <dgm:pt modelId="{49D42839-B10A-B044-B484-224095AED499}">
      <dgm:prSet custT="1"/>
      <dgm:spPr/>
      <dgm:t>
        <a:bodyPr/>
        <a:lstStyle/>
        <a:p>
          <a:r>
            <a:rPr lang="de-DE" sz="2000" dirty="0"/>
            <a:t>Einbeziehung verschiedener Qualifikations-bereiche</a:t>
          </a:r>
        </a:p>
      </dgm:t>
    </dgm:pt>
    <dgm:pt modelId="{EB4B3415-4812-CC48-A3D0-524C23851493}" type="parTrans" cxnId="{11E92C3E-B03E-4445-B6D6-497DF6C08C25}">
      <dgm:prSet/>
      <dgm:spPr/>
      <dgm:t>
        <a:bodyPr/>
        <a:lstStyle/>
        <a:p>
          <a:endParaRPr lang="de-DE"/>
        </a:p>
      </dgm:t>
    </dgm:pt>
    <dgm:pt modelId="{E38D28A9-F636-8046-B8C4-31FE433C68EE}" type="sibTrans" cxnId="{11E92C3E-B03E-4445-B6D6-497DF6C08C25}">
      <dgm:prSet/>
      <dgm:spPr/>
      <dgm:t>
        <a:bodyPr/>
        <a:lstStyle/>
        <a:p>
          <a:endParaRPr lang="de-DE"/>
        </a:p>
      </dgm:t>
    </dgm:pt>
    <dgm:pt modelId="{2D5497A7-8D71-A744-BB84-BEFAA834CE59}">
      <dgm:prSet/>
      <dgm:spPr/>
      <dgm:t>
        <a:bodyPr/>
        <a:lstStyle/>
        <a:p>
          <a:r>
            <a:rPr lang="de-DE" sz="1200" dirty="0"/>
            <a:t>z.B. spezifische Spezialsierungen, Karrierephasen und Forschungsfelder</a:t>
          </a:r>
        </a:p>
      </dgm:t>
    </dgm:pt>
    <dgm:pt modelId="{FD87F04D-2C8B-714F-8B72-374F06F6AC95}" type="parTrans" cxnId="{90E197F2-3477-B64F-8629-DF3FE1E20760}">
      <dgm:prSet/>
      <dgm:spPr/>
      <dgm:t>
        <a:bodyPr/>
        <a:lstStyle/>
        <a:p>
          <a:endParaRPr lang="de-DE"/>
        </a:p>
      </dgm:t>
    </dgm:pt>
    <dgm:pt modelId="{94E698F1-D2AE-C84A-AE3F-F61AF92555E1}" type="sibTrans" cxnId="{90E197F2-3477-B64F-8629-DF3FE1E20760}">
      <dgm:prSet/>
      <dgm:spPr/>
      <dgm:t>
        <a:bodyPr/>
        <a:lstStyle/>
        <a:p>
          <a:endParaRPr lang="en-US"/>
        </a:p>
      </dgm:t>
    </dgm:pt>
    <dgm:pt modelId="{375638D2-1067-1A41-898E-3B5F98A95266}">
      <dgm:prSet/>
      <dgm:spPr/>
      <dgm:t>
        <a:bodyPr/>
        <a:lstStyle/>
        <a:p>
          <a:r>
            <a:rPr lang="de-DE" sz="1200" dirty="0"/>
            <a:t>z.B. Interdisziplinarität, Genderkompetenz, Personalführung, …</a:t>
          </a:r>
        </a:p>
      </dgm:t>
    </dgm:pt>
    <dgm:pt modelId="{0CB71BC5-6C17-2A4A-AF58-86AAA82BE28F}" type="parTrans" cxnId="{340A4A1D-CE12-8543-BDD3-7D9C38B77587}">
      <dgm:prSet/>
      <dgm:spPr/>
      <dgm:t>
        <a:bodyPr/>
        <a:lstStyle/>
        <a:p>
          <a:endParaRPr lang="de-DE"/>
        </a:p>
      </dgm:t>
    </dgm:pt>
    <dgm:pt modelId="{1051398C-F65E-3B43-9912-F994D773F6C9}" type="sibTrans" cxnId="{340A4A1D-CE12-8543-BDD3-7D9C38B77587}">
      <dgm:prSet/>
      <dgm:spPr/>
      <dgm:t>
        <a:bodyPr/>
        <a:lstStyle/>
        <a:p>
          <a:endParaRPr lang="de-DE"/>
        </a:p>
      </dgm:t>
    </dgm:pt>
    <dgm:pt modelId="{925F8F47-EE49-A446-A075-8A795D48490D}" type="pres">
      <dgm:prSet presAssocID="{4FAC5C1E-A8C3-E44B-86DA-B2C2546229CD}" presName="Name0" presStyleCnt="0">
        <dgm:presLayoutVars>
          <dgm:dir/>
          <dgm:resizeHandles val="exact"/>
        </dgm:presLayoutVars>
      </dgm:prSet>
      <dgm:spPr/>
    </dgm:pt>
    <dgm:pt modelId="{90881ED5-351E-D847-97E4-FD5BA5075762}" type="pres">
      <dgm:prSet presAssocID="{21D3C2BC-EE8E-C948-8EA7-E19E006EDB85}" presName="Name5" presStyleLbl="vennNode1" presStyleIdx="0" presStyleCnt="3">
        <dgm:presLayoutVars>
          <dgm:bulletEnabled val="1"/>
        </dgm:presLayoutVars>
      </dgm:prSet>
      <dgm:spPr/>
    </dgm:pt>
    <dgm:pt modelId="{D46ECA98-A962-7341-B780-5FF8DBCBCECD}" type="pres">
      <dgm:prSet presAssocID="{533B9CF0-B26F-854D-9FF0-92BB0107498C}" presName="space" presStyleCnt="0"/>
      <dgm:spPr/>
    </dgm:pt>
    <dgm:pt modelId="{1EC47645-1E52-E743-A89D-8F9EB92C320C}" type="pres">
      <dgm:prSet presAssocID="{44148175-30FE-9340-8ED1-9C43CD3DA4D5}" presName="Name5" presStyleLbl="vennNode1" presStyleIdx="1" presStyleCnt="3" custScaleX="100695">
        <dgm:presLayoutVars>
          <dgm:bulletEnabled val="1"/>
        </dgm:presLayoutVars>
      </dgm:prSet>
      <dgm:spPr/>
    </dgm:pt>
    <dgm:pt modelId="{5587FB5C-4A02-604D-8A19-CC304FEE6D7A}" type="pres">
      <dgm:prSet presAssocID="{541D8C40-E1DA-4E4B-8559-606966A8FD94}" presName="space" presStyleCnt="0"/>
      <dgm:spPr/>
    </dgm:pt>
    <dgm:pt modelId="{D2B0FD4B-1EEE-7E4D-92A8-7D0BEC76C8CD}" type="pres">
      <dgm:prSet presAssocID="{49D42839-B10A-B044-B484-224095AED499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4B7A800A-FC43-CA4F-BE17-C8E6223F75D7}" type="presOf" srcId="{4FAC5C1E-A8C3-E44B-86DA-B2C2546229CD}" destId="{925F8F47-EE49-A446-A075-8A795D48490D}" srcOrd="0" destOrd="0" presId="urn:microsoft.com/office/officeart/2005/8/layout/venn3"/>
    <dgm:cxn modelId="{340A4A1D-CE12-8543-BDD3-7D9C38B77587}" srcId="{49D42839-B10A-B044-B484-224095AED499}" destId="{375638D2-1067-1A41-898E-3B5F98A95266}" srcOrd="0" destOrd="0" parTransId="{0CB71BC5-6C17-2A4A-AF58-86AAA82BE28F}" sibTransId="{1051398C-F65E-3B43-9912-F994D773F6C9}"/>
    <dgm:cxn modelId="{4597871E-46D6-B74D-A4BA-1329B6FB02D5}" srcId="{4FAC5C1E-A8C3-E44B-86DA-B2C2546229CD}" destId="{21D3C2BC-EE8E-C948-8EA7-E19E006EDB85}" srcOrd="0" destOrd="0" parTransId="{2A63285B-C731-F94A-888F-6A81B0BBA9CC}" sibTransId="{533B9CF0-B26F-854D-9FF0-92BB0107498C}"/>
    <dgm:cxn modelId="{9F15931F-8D52-C14F-9434-84AA16404F04}" type="presOf" srcId="{2D5497A7-8D71-A744-BB84-BEFAA834CE59}" destId="{1EC47645-1E52-E743-A89D-8F9EB92C320C}" srcOrd="0" destOrd="1" presId="urn:microsoft.com/office/officeart/2005/8/layout/venn3"/>
    <dgm:cxn modelId="{11E92C3E-B03E-4445-B6D6-497DF6C08C25}" srcId="{4FAC5C1E-A8C3-E44B-86DA-B2C2546229CD}" destId="{49D42839-B10A-B044-B484-224095AED499}" srcOrd="2" destOrd="0" parTransId="{EB4B3415-4812-CC48-A3D0-524C23851493}" sibTransId="{E38D28A9-F636-8046-B8C4-31FE433C68EE}"/>
    <dgm:cxn modelId="{8898393E-4564-3943-9B21-213604844DB9}" srcId="{4FAC5C1E-A8C3-E44B-86DA-B2C2546229CD}" destId="{44148175-30FE-9340-8ED1-9C43CD3DA4D5}" srcOrd="1" destOrd="0" parTransId="{B6B8C5F2-E920-C441-9758-FEF39C8AE5B3}" sibTransId="{541D8C40-E1DA-4E4B-8559-606966A8FD94}"/>
    <dgm:cxn modelId="{25B05973-7734-1445-8C8B-2D162A7681C9}" type="presOf" srcId="{21D3C2BC-EE8E-C948-8EA7-E19E006EDB85}" destId="{90881ED5-351E-D847-97E4-FD5BA5075762}" srcOrd="0" destOrd="0" presId="urn:microsoft.com/office/officeart/2005/8/layout/venn3"/>
    <dgm:cxn modelId="{D6A82FB3-FF45-9343-BA0B-319B22C588D0}" type="presOf" srcId="{44148175-30FE-9340-8ED1-9C43CD3DA4D5}" destId="{1EC47645-1E52-E743-A89D-8F9EB92C320C}" srcOrd="0" destOrd="0" presId="urn:microsoft.com/office/officeart/2005/8/layout/venn3"/>
    <dgm:cxn modelId="{15466ADC-08B8-3941-96DE-2CA30F45CBC5}" type="presOf" srcId="{375638D2-1067-1A41-898E-3B5F98A95266}" destId="{D2B0FD4B-1EEE-7E4D-92A8-7D0BEC76C8CD}" srcOrd="0" destOrd="1" presId="urn:microsoft.com/office/officeart/2005/8/layout/venn3"/>
    <dgm:cxn modelId="{90E197F2-3477-B64F-8629-DF3FE1E20760}" srcId="{44148175-30FE-9340-8ED1-9C43CD3DA4D5}" destId="{2D5497A7-8D71-A744-BB84-BEFAA834CE59}" srcOrd="0" destOrd="0" parTransId="{FD87F04D-2C8B-714F-8B72-374F06F6AC95}" sibTransId="{94E698F1-D2AE-C84A-AE3F-F61AF92555E1}"/>
    <dgm:cxn modelId="{313748F9-011E-4548-933D-085BD595106F}" type="presOf" srcId="{49D42839-B10A-B044-B484-224095AED499}" destId="{D2B0FD4B-1EEE-7E4D-92A8-7D0BEC76C8CD}" srcOrd="0" destOrd="0" presId="urn:microsoft.com/office/officeart/2005/8/layout/venn3"/>
    <dgm:cxn modelId="{B55939C9-5B1F-BA4D-9C47-9C20279FD1DF}" type="presParOf" srcId="{925F8F47-EE49-A446-A075-8A795D48490D}" destId="{90881ED5-351E-D847-97E4-FD5BA5075762}" srcOrd="0" destOrd="0" presId="urn:microsoft.com/office/officeart/2005/8/layout/venn3"/>
    <dgm:cxn modelId="{B752B084-F6B4-844B-80AC-C6888781F47E}" type="presParOf" srcId="{925F8F47-EE49-A446-A075-8A795D48490D}" destId="{D46ECA98-A962-7341-B780-5FF8DBCBCECD}" srcOrd="1" destOrd="0" presId="urn:microsoft.com/office/officeart/2005/8/layout/venn3"/>
    <dgm:cxn modelId="{AB61A7A5-D748-9D46-8114-A63691E29E33}" type="presParOf" srcId="{925F8F47-EE49-A446-A075-8A795D48490D}" destId="{1EC47645-1E52-E743-A89D-8F9EB92C320C}" srcOrd="2" destOrd="0" presId="urn:microsoft.com/office/officeart/2005/8/layout/venn3"/>
    <dgm:cxn modelId="{ED8E49D5-9255-964E-A48B-F23B756B74B5}" type="presParOf" srcId="{925F8F47-EE49-A446-A075-8A795D48490D}" destId="{5587FB5C-4A02-604D-8A19-CC304FEE6D7A}" srcOrd="3" destOrd="0" presId="urn:microsoft.com/office/officeart/2005/8/layout/venn3"/>
    <dgm:cxn modelId="{70E47497-8716-F741-B525-6C62DE5024B7}" type="presParOf" srcId="{925F8F47-EE49-A446-A075-8A795D48490D}" destId="{D2B0FD4B-1EEE-7E4D-92A8-7D0BEC76C8C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19F3C-53C7-46BE-9B9B-2498D6A0E032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C0D53C4-3BCA-407D-858E-50E7037FF79C}">
      <dgm:prSet custT="1"/>
      <dgm:spPr/>
      <dgm:t>
        <a:bodyPr/>
        <a:lstStyle/>
        <a:p>
          <a:r>
            <a:rPr lang="de-DE" sz="2200" dirty="0">
              <a:sym typeface="Wingdings" pitchFamily="2" charset="2"/>
            </a:rPr>
            <a:t> </a:t>
          </a:r>
          <a:r>
            <a:rPr lang="de-DE" sz="2200" dirty="0"/>
            <a:t>Entscheidung, in welcher Stellenkategorie ausgeschrieben werden soll</a:t>
          </a:r>
          <a:endParaRPr lang="en-US" sz="2200" dirty="0"/>
        </a:p>
      </dgm:t>
    </dgm:pt>
    <dgm:pt modelId="{DA1E646F-EF39-4101-9BD8-8FEABD9BA73D}" type="parTrans" cxnId="{19E3D91B-7A6B-492C-98BC-42E5C6A7A97A}">
      <dgm:prSet/>
      <dgm:spPr/>
      <dgm:t>
        <a:bodyPr/>
        <a:lstStyle/>
        <a:p>
          <a:endParaRPr lang="en-US"/>
        </a:p>
      </dgm:t>
    </dgm:pt>
    <dgm:pt modelId="{452A08D7-A9D9-4AB4-A79E-53C0D815DD2D}" type="sibTrans" cxnId="{19E3D91B-7A6B-492C-98BC-42E5C6A7A97A}">
      <dgm:prSet/>
      <dgm:spPr/>
      <dgm:t>
        <a:bodyPr/>
        <a:lstStyle/>
        <a:p>
          <a:endParaRPr lang="en-US"/>
        </a:p>
      </dgm:t>
    </dgm:pt>
    <dgm:pt modelId="{7986DDC2-B71D-49E6-87CC-F80E595B3867}">
      <dgm:prSet custT="1"/>
      <dgm:spPr/>
      <dgm:t>
        <a:bodyPr/>
        <a:lstStyle/>
        <a:p>
          <a:r>
            <a:rPr lang="de-DE" sz="2000" dirty="0"/>
            <a:t>Möglichkeit, eine Professur parallel in verschiedenen Kategorien oder mit unterschiedlichen </a:t>
          </a:r>
          <a:r>
            <a:rPr lang="de-DE" sz="2000" dirty="0" err="1"/>
            <a:t>Tenure</a:t>
          </a:r>
          <a:r>
            <a:rPr lang="de-DE" sz="2000" dirty="0"/>
            <a:t>-Optionen auszuschreiben.</a:t>
          </a:r>
          <a:endParaRPr lang="en-US" sz="2000" dirty="0"/>
        </a:p>
      </dgm:t>
    </dgm:pt>
    <dgm:pt modelId="{4D6BE9B9-E0CD-42AA-B8C5-CE1EFEE3AB16}" type="parTrans" cxnId="{FD147FC9-CC0D-44B3-8F11-C820FBB1EC0C}">
      <dgm:prSet/>
      <dgm:spPr/>
      <dgm:t>
        <a:bodyPr/>
        <a:lstStyle/>
        <a:p>
          <a:endParaRPr lang="en-US"/>
        </a:p>
      </dgm:t>
    </dgm:pt>
    <dgm:pt modelId="{33DEE661-4612-49EF-9F12-638D47529F47}" type="sibTrans" cxnId="{FD147FC9-CC0D-44B3-8F11-C820FBB1EC0C}">
      <dgm:prSet/>
      <dgm:spPr/>
      <dgm:t>
        <a:bodyPr/>
        <a:lstStyle/>
        <a:p>
          <a:endParaRPr lang="en-US"/>
        </a:p>
      </dgm:t>
    </dgm:pt>
    <dgm:pt modelId="{4B601B32-2BF6-4D9B-9FE4-88B2A70879D0}">
      <dgm:prSet custT="1"/>
      <dgm:spPr/>
      <dgm:t>
        <a:bodyPr/>
        <a:lstStyle/>
        <a:p>
          <a:r>
            <a:rPr lang="de-DE" sz="2000" dirty="0"/>
            <a:t>Ziel: Breiteres Bewerber*innen-Feld ansprechen und Selbstselektion entgegenwirken</a:t>
          </a:r>
          <a:endParaRPr lang="en-US" sz="2000" dirty="0"/>
        </a:p>
      </dgm:t>
    </dgm:pt>
    <dgm:pt modelId="{D6376923-B84C-4193-8F70-4E0D14EAB104}" type="parTrans" cxnId="{21064E54-B6C5-4E8D-97E6-3117ED2C7BB7}">
      <dgm:prSet/>
      <dgm:spPr/>
      <dgm:t>
        <a:bodyPr/>
        <a:lstStyle/>
        <a:p>
          <a:endParaRPr lang="en-US"/>
        </a:p>
      </dgm:t>
    </dgm:pt>
    <dgm:pt modelId="{F73A33FE-39FD-4EAA-B35E-DA37A8F4445F}" type="sibTrans" cxnId="{21064E54-B6C5-4E8D-97E6-3117ED2C7BB7}">
      <dgm:prSet/>
      <dgm:spPr/>
      <dgm:t>
        <a:bodyPr/>
        <a:lstStyle/>
        <a:p>
          <a:endParaRPr lang="en-US"/>
        </a:p>
      </dgm:t>
    </dgm:pt>
    <dgm:pt modelId="{E78B6089-8A20-4D64-80BE-480025A1A809}">
      <dgm:prSet custT="1"/>
      <dgm:spPr/>
      <dgm:t>
        <a:bodyPr/>
        <a:lstStyle/>
        <a:p>
          <a:r>
            <a:rPr lang="de-DE" sz="2000" dirty="0"/>
            <a:t>Beispiel: Ausschreibung einer W1-Professur mit </a:t>
          </a:r>
          <a:r>
            <a:rPr lang="de-DE" sz="2000" dirty="0" err="1"/>
            <a:t>Tenure</a:t>
          </a:r>
          <a:r>
            <a:rPr lang="de-DE" sz="2000" dirty="0"/>
            <a:t> nach W3, um den </a:t>
          </a:r>
          <a:r>
            <a:rPr lang="de-DE" sz="2000" dirty="0" err="1"/>
            <a:t>Professorinnenanteil</a:t>
          </a:r>
          <a:r>
            <a:rPr lang="de-DE" sz="2000" dirty="0"/>
            <a:t> im W3-Bereich zu erhöhen.</a:t>
          </a:r>
          <a:endParaRPr lang="en-US" sz="2000" dirty="0"/>
        </a:p>
      </dgm:t>
    </dgm:pt>
    <dgm:pt modelId="{5A9B0709-21D7-445E-9612-8E08B46DC6DA}" type="parTrans" cxnId="{8EC15925-5A12-4773-8F02-7CAF4113CBB9}">
      <dgm:prSet/>
      <dgm:spPr/>
      <dgm:t>
        <a:bodyPr/>
        <a:lstStyle/>
        <a:p>
          <a:endParaRPr lang="en-US"/>
        </a:p>
      </dgm:t>
    </dgm:pt>
    <dgm:pt modelId="{94FFD40B-A744-4F93-9A11-B907C326B42C}" type="sibTrans" cxnId="{8EC15925-5A12-4773-8F02-7CAF4113CBB9}">
      <dgm:prSet/>
      <dgm:spPr/>
      <dgm:t>
        <a:bodyPr/>
        <a:lstStyle/>
        <a:p>
          <a:endParaRPr lang="en-US"/>
        </a:p>
      </dgm:t>
    </dgm:pt>
    <dgm:pt modelId="{249A8CE7-86A7-CC49-8F92-7515ACE25FA8}">
      <dgm:prSet/>
      <dgm:spPr/>
      <dgm:t>
        <a:bodyPr/>
        <a:lstStyle/>
        <a:p>
          <a:endParaRPr lang="en-US" sz="2300" dirty="0"/>
        </a:p>
      </dgm:t>
    </dgm:pt>
    <dgm:pt modelId="{7135B0D7-ACE8-D647-A393-2E22BFE01A67}" type="parTrans" cxnId="{6B25861D-DD0C-DC4A-80EA-B336834E34D2}">
      <dgm:prSet/>
      <dgm:spPr/>
      <dgm:t>
        <a:bodyPr/>
        <a:lstStyle/>
        <a:p>
          <a:endParaRPr lang="de-DE"/>
        </a:p>
      </dgm:t>
    </dgm:pt>
    <dgm:pt modelId="{705B88FF-AB28-2840-A98E-2D918BA8C465}" type="sibTrans" cxnId="{6B25861D-DD0C-DC4A-80EA-B336834E34D2}">
      <dgm:prSet/>
      <dgm:spPr/>
      <dgm:t>
        <a:bodyPr/>
        <a:lstStyle/>
        <a:p>
          <a:endParaRPr lang="de-DE"/>
        </a:p>
      </dgm:t>
    </dgm:pt>
    <dgm:pt modelId="{417959A9-FD77-664A-902E-9A52BFA48C82}" type="pres">
      <dgm:prSet presAssocID="{F7D19F3C-53C7-46BE-9B9B-2498D6A0E032}" presName="linear" presStyleCnt="0">
        <dgm:presLayoutVars>
          <dgm:animLvl val="lvl"/>
          <dgm:resizeHandles val="exact"/>
        </dgm:presLayoutVars>
      </dgm:prSet>
      <dgm:spPr/>
    </dgm:pt>
    <dgm:pt modelId="{163C45BE-B6AD-AB43-AB0D-E071DF12860B}" type="pres">
      <dgm:prSet presAssocID="{2C0D53C4-3BCA-407D-858E-50E7037FF79C}" presName="parentText" presStyleLbl="node1" presStyleIdx="0" presStyleCnt="1" custScaleY="81460">
        <dgm:presLayoutVars>
          <dgm:chMax val="0"/>
          <dgm:bulletEnabled val="1"/>
        </dgm:presLayoutVars>
      </dgm:prSet>
      <dgm:spPr/>
    </dgm:pt>
    <dgm:pt modelId="{974A2312-F9F6-2042-BC79-BCF44F965D84}" type="pres">
      <dgm:prSet presAssocID="{2C0D53C4-3BCA-407D-858E-50E7037FF79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E9BF0E-369E-DA4D-9F29-7BA545F40609}" type="presOf" srcId="{F7D19F3C-53C7-46BE-9B9B-2498D6A0E032}" destId="{417959A9-FD77-664A-902E-9A52BFA48C82}" srcOrd="0" destOrd="0" presId="urn:microsoft.com/office/officeart/2005/8/layout/vList2"/>
    <dgm:cxn modelId="{19E3D91B-7A6B-492C-98BC-42E5C6A7A97A}" srcId="{F7D19F3C-53C7-46BE-9B9B-2498D6A0E032}" destId="{2C0D53C4-3BCA-407D-858E-50E7037FF79C}" srcOrd="0" destOrd="0" parTransId="{DA1E646F-EF39-4101-9BD8-8FEABD9BA73D}" sibTransId="{452A08D7-A9D9-4AB4-A79E-53C0D815DD2D}"/>
    <dgm:cxn modelId="{6B25861D-DD0C-DC4A-80EA-B336834E34D2}" srcId="{2C0D53C4-3BCA-407D-858E-50E7037FF79C}" destId="{249A8CE7-86A7-CC49-8F92-7515ACE25FA8}" srcOrd="0" destOrd="0" parTransId="{7135B0D7-ACE8-D647-A393-2E22BFE01A67}" sibTransId="{705B88FF-AB28-2840-A98E-2D918BA8C465}"/>
    <dgm:cxn modelId="{8EC15925-5A12-4773-8F02-7CAF4113CBB9}" srcId="{2C0D53C4-3BCA-407D-858E-50E7037FF79C}" destId="{E78B6089-8A20-4D64-80BE-480025A1A809}" srcOrd="3" destOrd="0" parTransId="{5A9B0709-21D7-445E-9612-8E08B46DC6DA}" sibTransId="{94FFD40B-A744-4F93-9A11-B907C326B42C}"/>
    <dgm:cxn modelId="{BCF20D44-01C5-AB44-82FC-A7B5EFA188A0}" type="presOf" srcId="{E78B6089-8A20-4D64-80BE-480025A1A809}" destId="{974A2312-F9F6-2042-BC79-BCF44F965D84}" srcOrd="0" destOrd="3" presId="urn:microsoft.com/office/officeart/2005/8/layout/vList2"/>
    <dgm:cxn modelId="{34D96254-D25A-C544-9CAA-234EBA90FD61}" type="presOf" srcId="{249A8CE7-86A7-CC49-8F92-7515ACE25FA8}" destId="{974A2312-F9F6-2042-BC79-BCF44F965D84}" srcOrd="0" destOrd="0" presId="urn:microsoft.com/office/officeart/2005/8/layout/vList2"/>
    <dgm:cxn modelId="{21064E54-B6C5-4E8D-97E6-3117ED2C7BB7}" srcId="{2C0D53C4-3BCA-407D-858E-50E7037FF79C}" destId="{4B601B32-2BF6-4D9B-9FE4-88B2A70879D0}" srcOrd="2" destOrd="0" parTransId="{D6376923-B84C-4193-8F70-4E0D14EAB104}" sibTransId="{F73A33FE-39FD-4EAA-B35E-DA37A8F4445F}"/>
    <dgm:cxn modelId="{9A7A0D55-64F4-894A-8304-C12690DA9EF1}" type="presOf" srcId="{7986DDC2-B71D-49E6-87CC-F80E595B3867}" destId="{974A2312-F9F6-2042-BC79-BCF44F965D84}" srcOrd="0" destOrd="1" presId="urn:microsoft.com/office/officeart/2005/8/layout/vList2"/>
    <dgm:cxn modelId="{37A48495-4C97-4B42-9CA6-383F61CB3E5C}" type="presOf" srcId="{2C0D53C4-3BCA-407D-858E-50E7037FF79C}" destId="{163C45BE-B6AD-AB43-AB0D-E071DF12860B}" srcOrd="0" destOrd="0" presId="urn:microsoft.com/office/officeart/2005/8/layout/vList2"/>
    <dgm:cxn modelId="{59C0E3C2-0F72-5542-8B4F-5F35ED217E60}" type="presOf" srcId="{4B601B32-2BF6-4D9B-9FE4-88B2A70879D0}" destId="{974A2312-F9F6-2042-BC79-BCF44F965D84}" srcOrd="0" destOrd="2" presId="urn:microsoft.com/office/officeart/2005/8/layout/vList2"/>
    <dgm:cxn modelId="{FD147FC9-CC0D-44B3-8F11-C820FBB1EC0C}" srcId="{2C0D53C4-3BCA-407D-858E-50E7037FF79C}" destId="{7986DDC2-B71D-49E6-87CC-F80E595B3867}" srcOrd="1" destOrd="0" parTransId="{4D6BE9B9-E0CD-42AA-B8C5-CE1EFEE3AB16}" sibTransId="{33DEE661-4612-49EF-9F12-638D47529F47}"/>
    <dgm:cxn modelId="{68040D8A-76A3-F346-99E2-F9F0DF72C9A5}" type="presParOf" srcId="{417959A9-FD77-664A-902E-9A52BFA48C82}" destId="{163C45BE-B6AD-AB43-AB0D-E071DF12860B}" srcOrd="0" destOrd="0" presId="urn:microsoft.com/office/officeart/2005/8/layout/vList2"/>
    <dgm:cxn modelId="{A9A5DD59-5384-5B4D-A816-B1908A10E6C0}" type="presParOf" srcId="{417959A9-FD77-664A-902E-9A52BFA48C82}" destId="{974A2312-F9F6-2042-BC79-BCF44F965D8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9417EE-2413-AA42-A465-312AC5313701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D190359B-7218-7943-A0E0-3D46BCCE524A}">
      <dgm:prSet custT="1"/>
      <dgm:spPr/>
      <dgm:t>
        <a:bodyPr/>
        <a:lstStyle/>
        <a:p>
          <a:r>
            <a:rPr lang="de-DE" sz="2200" dirty="0">
              <a:sym typeface="Wingdings" panose="05000000000000000000" pitchFamily="2" charset="2"/>
            </a:rPr>
            <a:t></a:t>
          </a:r>
          <a:r>
            <a:rPr lang="de-DE" sz="2200" dirty="0"/>
            <a:t> Ausschreibung an verschiedenen Orten, die möglichst gezielt Frauen ansprechen</a:t>
          </a:r>
        </a:p>
      </dgm:t>
    </dgm:pt>
    <dgm:pt modelId="{47A19A12-1C4F-A241-90FC-CF36CA7FFDC5}" type="parTrans" cxnId="{7FE8AB99-FB96-EE42-BB89-5FECF9B4423E}">
      <dgm:prSet/>
      <dgm:spPr/>
      <dgm:t>
        <a:bodyPr/>
        <a:lstStyle/>
        <a:p>
          <a:endParaRPr lang="de-DE"/>
        </a:p>
      </dgm:t>
    </dgm:pt>
    <dgm:pt modelId="{A36770B5-1D92-1746-8B4D-4853E8D38198}" type="sibTrans" cxnId="{7FE8AB99-FB96-EE42-BB89-5FECF9B4423E}">
      <dgm:prSet/>
      <dgm:spPr/>
      <dgm:t>
        <a:bodyPr/>
        <a:lstStyle/>
        <a:p>
          <a:endParaRPr lang="de-DE"/>
        </a:p>
      </dgm:t>
    </dgm:pt>
    <dgm:pt modelId="{1B9BD442-3C72-EB42-B96A-F8FA6B223CD2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dirty="0"/>
            <a:t>Veröffentlichung in überregionalen Zeitungen wie der ZEIT oder der DUZ sowie in Verbänden von Wissenschaftlerinnen und einschlägigen Netzwerken</a:t>
          </a:r>
        </a:p>
      </dgm:t>
    </dgm:pt>
    <dgm:pt modelId="{1510A102-DE0B-ED4D-ADA1-C27D48BD2527}" type="parTrans" cxnId="{C9821C3F-7409-E14D-AEA3-0C13ED0BC86E}">
      <dgm:prSet/>
      <dgm:spPr/>
      <dgm:t>
        <a:bodyPr/>
        <a:lstStyle/>
        <a:p>
          <a:endParaRPr lang="de-DE"/>
        </a:p>
      </dgm:t>
    </dgm:pt>
    <dgm:pt modelId="{0C37DDE3-AEB9-F34F-8D56-EB1EBCA47C9B}" type="sibTrans" cxnId="{C9821C3F-7409-E14D-AEA3-0C13ED0BC86E}">
      <dgm:prSet/>
      <dgm:spPr/>
      <dgm:t>
        <a:bodyPr/>
        <a:lstStyle/>
        <a:p>
          <a:endParaRPr lang="de-DE"/>
        </a:p>
      </dgm:t>
    </dgm:pt>
    <dgm:pt modelId="{8AEDF6FD-8BAA-F24D-AC0A-687D4B956D1B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dirty="0"/>
            <a:t>Nutzung von Newslettern und Mailinglisten zur Verbreitung</a:t>
          </a:r>
        </a:p>
      </dgm:t>
    </dgm:pt>
    <dgm:pt modelId="{9E48CB01-5A22-414E-BADB-E111B4F4A87E}" type="parTrans" cxnId="{D65E03BD-C6C5-994B-A9A2-A8BDE4524152}">
      <dgm:prSet/>
      <dgm:spPr/>
      <dgm:t>
        <a:bodyPr/>
        <a:lstStyle/>
        <a:p>
          <a:endParaRPr lang="de-DE"/>
        </a:p>
      </dgm:t>
    </dgm:pt>
    <dgm:pt modelId="{390B0EF6-D8D1-CF42-B957-F71B536D9DB9}" type="sibTrans" cxnId="{D65E03BD-C6C5-994B-A9A2-A8BDE4524152}">
      <dgm:prSet/>
      <dgm:spPr/>
      <dgm:t>
        <a:bodyPr/>
        <a:lstStyle/>
        <a:p>
          <a:endParaRPr lang="de-DE"/>
        </a:p>
      </dgm:t>
    </dgm:pt>
    <dgm:pt modelId="{564C0F42-E2FA-DF4F-8C7E-EDB0C4E7710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b="1" dirty="0"/>
            <a:t>Ziel</a:t>
          </a:r>
          <a:r>
            <a:rPr lang="de-DE" sz="2000" dirty="0"/>
            <a:t>: Erreichen qualifizierter Wissenschaftlerinnen und Multiplikator*innen</a:t>
          </a:r>
        </a:p>
      </dgm:t>
    </dgm:pt>
    <dgm:pt modelId="{CDE78107-B306-5549-914A-E2C5E4897E9A}" type="parTrans" cxnId="{D87CCDE9-CAAA-ED4C-8AA8-1E093B00C741}">
      <dgm:prSet/>
      <dgm:spPr/>
      <dgm:t>
        <a:bodyPr/>
        <a:lstStyle/>
        <a:p>
          <a:endParaRPr lang="de-DE"/>
        </a:p>
      </dgm:t>
    </dgm:pt>
    <dgm:pt modelId="{D4ED71E1-36A6-4746-B114-584FBBE4D336}" type="sibTrans" cxnId="{D87CCDE9-CAAA-ED4C-8AA8-1E093B00C741}">
      <dgm:prSet/>
      <dgm:spPr/>
      <dgm:t>
        <a:bodyPr/>
        <a:lstStyle/>
        <a:p>
          <a:endParaRPr lang="de-DE"/>
        </a:p>
      </dgm:t>
    </dgm:pt>
    <dgm:pt modelId="{00A981EE-AEC7-504A-BDA8-94E051024923}">
      <dgm:prSet/>
      <dgm:spPr/>
      <dgm:t>
        <a:bodyPr/>
        <a:lstStyle/>
        <a:p>
          <a:endParaRPr lang="de-DE" sz="2500"/>
        </a:p>
      </dgm:t>
    </dgm:pt>
    <dgm:pt modelId="{D80D3ADA-D230-2D4B-89E9-6DCEFA39DC50}" type="parTrans" cxnId="{36F47B28-FC67-3649-B724-E9F653416C33}">
      <dgm:prSet/>
      <dgm:spPr/>
      <dgm:t>
        <a:bodyPr/>
        <a:lstStyle/>
        <a:p>
          <a:endParaRPr lang="de-DE"/>
        </a:p>
      </dgm:t>
    </dgm:pt>
    <dgm:pt modelId="{1D2D6DEC-0E11-8A4A-B2B6-D7936A1398B7}" type="sibTrans" cxnId="{36F47B28-FC67-3649-B724-E9F653416C33}">
      <dgm:prSet/>
      <dgm:spPr/>
      <dgm:t>
        <a:bodyPr/>
        <a:lstStyle/>
        <a:p>
          <a:endParaRPr lang="de-DE"/>
        </a:p>
      </dgm:t>
    </dgm:pt>
    <dgm:pt modelId="{60513953-96D7-F14C-ADE7-4C1ADEA0F9E0}" type="pres">
      <dgm:prSet presAssocID="{849417EE-2413-AA42-A465-312AC5313701}" presName="linear" presStyleCnt="0">
        <dgm:presLayoutVars>
          <dgm:animLvl val="lvl"/>
          <dgm:resizeHandles val="exact"/>
        </dgm:presLayoutVars>
      </dgm:prSet>
      <dgm:spPr/>
    </dgm:pt>
    <dgm:pt modelId="{0B16C1A3-F70B-2640-92DE-094ABFA1C870}" type="pres">
      <dgm:prSet presAssocID="{D190359B-7218-7943-A0E0-3D46BCCE524A}" presName="parentText" presStyleLbl="node1" presStyleIdx="0" presStyleCnt="1" custScaleY="99214">
        <dgm:presLayoutVars>
          <dgm:chMax val="0"/>
          <dgm:bulletEnabled val="1"/>
        </dgm:presLayoutVars>
      </dgm:prSet>
      <dgm:spPr/>
    </dgm:pt>
    <dgm:pt modelId="{41B7E98A-EF57-9248-B10A-267FA6333A41}" type="pres">
      <dgm:prSet presAssocID="{D190359B-7218-7943-A0E0-3D46BCCE524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6F47B28-FC67-3649-B724-E9F653416C33}" srcId="{D190359B-7218-7943-A0E0-3D46BCCE524A}" destId="{00A981EE-AEC7-504A-BDA8-94E051024923}" srcOrd="0" destOrd="0" parTransId="{D80D3ADA-D230-2D4B-89E9-6DCEFA39DC50}" sibTransId="{1D2D6DEC-0E11-8A4A-B2B6-D7936A1398B7}"/>
    <dgm:cxn modelId="{C9821C3F-7409-E14D-AEA3-0C13ED0BC86E}" srcId="{D190359B-7218-7943-A0E0-3D46BCCE524A}" destId="{1B9BD442-3C72-EB42-B96A-F8FA6B223CD2}" srcOrd="1" destOrd="0" parTransId="{1510A102-DE0B-ED4D-ADA1-C27D48BD2527}" sibTransId="{0C37DDE3-AEB9-F34F-8D56-EB1EBCA47C9B}"/>
    <dgm:cxn modelId="{0B656264-296E-C443-A881-98888BFE4225}" type="presOf" srcId="{564C0F42-E2FA-DF4F-8C7E-EDB0C4E77105}" destId="{41B7E98A-EF57-9248-B10A-267FA6333A41}" srcOrd="0" destOrd="3" presId="urn:microsoft.com/office/officeart/2005/8/layout/vList2"/>
    <dgm:cxn modelId="{F00F3049-6568-A444-AA11-D8154882691E}" type="presOf" srcId="{00A981EE-AEC7-504A-BDA8-94E051024923}" destId="{41B7E98A-EF57-9248-B10A-267FA6333A41}" srcOrd="0" destOrd="0" presId="urn:microsoft.com/office/officeart/2005/8/layout/vList2"/>
    <dgm:cxn modelId="{DEB00D54-1F38-5846-95E2-35488DD246B2}" type="presOf" srcId="{849417EE-2413-AA42-A465-312AC5313701}" destId="{60513953-96D7-F14C-ADE7-4C1ADEA0F9E0}" srcOrd="0" destOrd="0" presId="urn:microsoft.com/office/officeart/2005/8/layout/vList2"/>
    <dgm:cxn modelId="{7CDF617A-B886-6F47-B1E1-5F09D119D666}" type="presOf" srcId="{8AEDF6FD-8BAA-F24D-AC0A-687D4B956D1B}" destId="{41B7E98A-EF57-9248-B10A-267FA6333A41}" srcOrd="0" destOrd="2" presId="urn:microsoft.com/office/officeart/2005/8/layout/vList2"/>
    <dgm:cxn modelId="{7FE8AB99-FB96-EE42-BB89-5FECF9B4423E}" srcId="{849417EE-2413-AA42-A465-312AC5313701}" destId="{D190359B-7218-7943-A0E0-3D46BCCE524A}" srcOrd="0" destOrd="0" parTransId="{47A19A12-1C4F-A241-90FC-CF36CA7FFDC5}" sibTransId="{A36770B5-1D92-1746-8B4D-4853E8D38198}"/>
    <dgm:cxn modelId="{D65E03BD-C6C5-994B-A9A2-A8BDE4524152}" srcId="{D190359B-7218-7943-A0E0-3D46BCCE524A}" destId="{8AEDF6FD-8BAA-F24D-AC0A-687D4B956D1B}" srcOrd="2" destOrd="0" parTransId="{9E48CB01-5A22-414E-BADB-E111B4F4A87E}" sibTransId="{390B0EF6-D8D1-CF42-B957-F71B536D9DB9}"/>
    <dgm:cxn modelId="{57CF90D0-1074-484F-B358-112BE2BDC78A}" type="presOf" srcId="{D190359B-7218-7943-A0E0-3D46BCCE524A}" destId="{0B16C1A3-F70B-2640-92DE-094ABFA1C870}" srcOrd="0" destOrd="0" presId="urn:microsoft.com/office/officeart/2005/8/layout/vList2"/>
    <dgm:cxn modelId="{D87CCDE9-CAAA-ED4C-8AA8-1E093B00C741}" srcId="{D190359B-7218-7943-A0E0-3D46BCCE524A}" destId="{564C0F42-E2FA-DF4F-8C7E-EDB0C4E77105}" srcOrd="3" destOrd="0" parTransId="{CDE78107-B306-5549-914A-E2C5E4897E9A}" sibTransId="{D4ED71E1-36A6-4746-B114-584FBBE4D336}"/>
    <dgm:cxn modelId="{645342F4-BC79-1E49-AC91-3A923242818F}" type="presOf" srcId="{1B9BD442-3C72-EB42-B96A-F8FA6B223CD2}" destId="{41B7E98A-EF57-9248-B10A-267FA6333A41}" srcOrd="0" destOrd="1" presId="urn:microsoft.com/office/officeart/2005/8/layout/vList2"/>
    <dgm:cxn modelId="{18B1FC32-531F-B943-90EB-4A4BE0C4A26C}" type="presParOf" srcId="{60513953-96D7-F14C-ADE7-4C1ADEA0F9E0}" destId="{0B16C1A3-F70B-2640-92DE-094ABFA1C870}" srcOrd="0" destOrd="0" presId="urn:microsoft.com/office/officeart/2005/8/layout/vList2"/>
    <dgm:cxn modelId="{11165B50-7DAF-E14A-A01B-7EF69809FD98}" type="presParOf" srcId="{60513953-96D7-F14C-ADE7-4C1ADEA0F9E0}" destId="{41B7E98A-EF57-9248-B10A-267FA6333A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46209A-262F-46A1-9C79-32BC156A4D2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200263A7-D350-4EF6-8C6C-B62AFA7CA9D1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1"/>
            </a:rPr>
            <a:t>Portal für nationale und internationale Stellen in der Forschung: </a:t>
          </a:r>
          <a:r>
            <a:rPr lang="de-DE" dirty="0" err="1">
              <a:hlinkClick xmlns:r="http://schemas.openxmlformats.org/officeDocument/2006/relationships" r:id="rId1"/>
            </a:rPr>
            <a:t>Euraxess</a:t>
          </a:r>
          <a:endParaRPr lang="de-DE" dirty="0"/>
        </a:p>
      </dgm:t>
    </dgm:pt>
    <dgm:pt modelId="{E89AF751-C5CD-43BC-BB4B-3FB8DA741BE7}" type="parTrans" cxnId="{66FA03ED-4A7F-4242-BDCC-DF2D7D884123}">
      <dgm:prSet/>
      <dgm:spPr/>
      <dgm:t>
        <a:bodyPr/>
        <a:lstStyle/>
        <a:p>
          <a:endParaRPr lang="de-DE"/>
        </a:p>
      </dgm:t>
    </dgm:pt>
    <dgm:pt modelId="{EA1C3DE9-3694-4006-A2BB-A60E661FB8BA}" type="sibTrans" cxnId="{66FA03ED-4A7F-4242-BDCC-DF2D7D884123}">
      <dgm:prSet/>
      <dgm:spPr/>
      <dgm:t>
        <a:bodyPr/>
        <a:lstStyle/>
        <a:p>
          <a:endParaRPr lang="de-DE"/>
        </a:p>
      </dgm:t>
    </dgm:pt>
    <dgm:pt modelId="{039441E5-6652-4470-BFC0-D9E09EAF1DAE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2"/>
            </a:rPr>
            <a:t>Karriereportal aus dem Haus </a:t>
          </a:r>
          <a:r>
            <a:rPr lang="de-DE" i="1" dirty="0">
              <a:hlinkClick xmlns:r="http://schemas.openxmlformats.org/officeDocument/2006/relationships" r:id="rId2"/>
            </a:rPr>
            <a:t>die Zeit</a:t>
          </a:r>
          <a:endParaRPr lang="de-DE" dirty="0"/>
        </a:p>
      </dgm:t>
    </dgm:pt>
    <dgm:pt modelId="{E50AACC4-7DA4-4119-9D97-A2AB21D4D486}" type="parTrans" cxnId="{D2A29106-F7FF-440D-8CC0-7B70CE30FB2B}">
      <dgm:prSet/>
      <dgm:spPr/>
      <dgm:t>
        <a:bodyPr/>
        <a:lstStyle/>
        <a:p>
          <a:endParaRPr lang="de-DE"/>
        </a:p>
      </dgm:t>
    </dgm:pt>
    <dgm:pt modelId="{246A7A98-C204-4BFA-B591-6B9898C7758A}" type="sibTrans" cxnId="{D2A29106-F7FF-440D-8CC0-7B70CE30FB2B}">
      <dgm:prSet/>
      <dgm:spPr/>
      <dgm:t>
        <a:bodyPr/>
        <a:lstStyle/>
        <a:p>
          <a:endParaRPr lang="de-DE"/>
        </a:p>
      </dgm:t>
    </dgm:pt>
    <dgm:pt modelId="{F8CBCFEF-B1FC-4A84-9C9C-99224C9195B1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3"/>
            </a:rPr>
            <a:t>Stellenmarkt European </a:t>
          </a:r>
          <a:r>
            <a:rPr lang="de-DE" dirty="0" err="1">
              <a:hlinkClick xmlns:r="http://schemas.openxmlformats.org/officeDocument/2006/relationships" r:id="rId3"/>
            </a:rPr>
            <a:t>Platform</a:t>
          </a:r>
          <a:r>
            <a:rPr lang="de-DE" dirty="0">
              <a:hlinkClick xmlns:r="http://schemas.openxmlformats.org/officeDocument/2006/relationships" r:id="rId3"/>
            </a:rPr>
            <a:t> </a:t>
          </a:r>
          <a:r>
            <a:rPr lang="de-DE" dirty="0" err="1">
              <a:hlinkClick xmlns:r="http://schemas.openxmlformats.org/officeDocument/2006/relationships" r:id="rId3"/>
            </a:rPr>
            <a:t>of</a:t>
          </a:r>
          <a:r>
            <a:rPr lang="de-DE" dirty="0">
              <a:hlinkClick xmlns:r="http://schemas.openxmlformats.org/officeDocument/2006/relationships" r:id="rId3"/>
            </a:rPr>
            <a:t> Women </a:t>
          </a:r>
          <a:r>
            <a:rPr lang="de-DE" dirty="0" err="1">
              <a:hlinkClick xmlns:r="http://schemas.openxmlformats.org/officeDocument/2006/relationships" r:id="rId3"/>
            </a:rPr>
            <a:t>Scientists</a:t>
          </a:r>
          <a:r>
            <a:rPr lang="de-DE" dirty="0">
              <a:hlinkClick xmlns:r="http://schemas.openxmlformats.org/officeDocument/2006/relationships" r:id="rId3"/>
            </a:rPr>
            <a:t> </a:t>
          </a:r>
          <a:endParaRPr lang="de-DE" dirty="0"/>
        </a:p>
      </dgm:t>
    </dgm:pt>
    <dgm:pt modelId="{BE35D3C5-4BA0-45A0-AF78-06BE324F78C3}" type="parTrans" cxnId="{E636CFAA-6F73-4527-858C-CDD2EB5B959C}">
      <dgm:prSet/>
      <dgm:spPr/>
      <dgm:t>
        <a:bodyPr/>
        <a:lstStyle/>
        <a:p>
          <a:endParaRPr lang="de-DE"/>
        </a:p>
      </dgm:t>
    </dgm:pt>
    <dgm:pt modelId="{74737568-1E1E-45F2-B98C-F39716EAA6DD}" type="sibTrans" cxnId="{E636CFAA-6F73-4527-858C-CDD2EB5B959C}">
      <dgm:prSet/>
      <dgm:spPr/>
      <dgm:t>
        <a:bodyPr/>
        <a:lstStyle/>
        <a:p>
          <a:endParaRPr lang="de-DE"/>
        </a:p>
      </dgm:t>
    </dgm:pt>
    <dgm:pt modelId="{E7427DFC-C56F-4485-8BDE-B210C2EEBB1A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4"/>
            </a:rPr>
            <a:t>Deutscher Akademikerinnenbund e.V.</a:t>
          </a:r>
          <a:endParaRPr lang="de-DE" dirty="0"/>
        </a:p>
      </dgm:t>
    </dgm:pt>
    <dgm:pt modelId="{9E894A9C-52E6-46A3-8D5D-E69D21287928}" type="parTrans" cxnId="{E516B345-C11D-47BB-A73A-44E45E4DBB89}">
      <dgm:prSet/>
      <dgm:spPr/>
      <dgm:t>
        <a:bodyPr/>
        <a:lstStyle/>
        <a:p>
          <a:endParaRPr lang="de-DE"/>
        </a:p>
      </dgm:t>
    </dgm:pt>
    <dgm:pt modelId="{74066551-4D60-4932-B867-95A982916BF7}" type="sibTrans" cxnId="{E516B345-C11D-47BB-A73A-44E45E4DBB89}">
      <dgm:prSet/>
      <dgm:spPr/>
      <dgm:t>
        <a:bodyPr/>
        <a:lstStyle/>
        <a:p>
          <a:endParaRPr lang="de-DE"/>
        </a:p>
      </dgm:t>
    </dgm:pt>
    <dgm:pt modelId="{B11F0279-1258-4B06-BE5F-C4EF0C78EF63}">
      <dgm:prSet/>
      <dgm:spPr/>
      <dgm:t>
        <a:bodyPr/>
        <a:lstStyle/>
        <a:p>
          <a:r>
            <a:rPr lang="de-DE" dirty="0" err="1">
              <a:hlinkClick xmlns:r="http://schemas.openxmlformats.org/officeDocument/2006/relationships" r:id="rId5"/>
            </a:rPr>
            <a:t>Alumniportal</a:t>
          </a:r>
          <a:r>
            <a:rPr lang="de-DE" dirty="0">
              <a:hlinkClick xmlns:r="http://schemas.openxmlformats.org/officeDocument/2006/relationships" r:id="rId5"/>
            </a:rPr>
            <a:t> Deutschland </a:t>
          </a:r>
          <a:endParaRPr lang="de-DE" dirty="0"/>
        </a:p>
      </dgm:t>
    </dgm:pt>
    <dgm:pt modelId="{D033243E-0C4C-44F2-8986-2533DEF72D7B}" type="parTrans" cxnId="{51148891-78A7-4FB4-ACFB-DB2814E746DA}">
      <dgm:prSet/>
      <dgm:spPr/>
      <dgm:t>
        <a:bodyPr/>
        <a:lstStyle/>
        <a:p>
          <a:endParaRPr lang="de-DE"/>
        </a:p>
      </dgm:t>
    </dgm:pt>
    <dgm:pt modelId="{DEF4AAAD-F792-44B0-AE63-1DA72A10B9E9}" type="sibTrans" cxnId="{51148891-78A7-4FB4-ACFB-DB2814E746DA}">
      <dgm:prSet/>
      <dgm:spPr/>
      <dgm:t>
        <a:bodyPr/>
        <a:lstStyle/>
        <a:p>
          <a:endParaRPr lang="de-DE"/>
        </a:p>
      </dgm:t>
    </dgm:pt>
    <dgm:pt modelId="{B6F19732-D8DF-4B37-80AF-7AF59FDA4CB6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6"/>
            </a:rPr>
            <a:t>Mailinglisten und E-Mail Verteiler </a:t>
          </a:r>
          <a:r>
            <a:rPr lang="de-DE" dirty="0" err="1">
              <a:hlinkClick xmlns:r="http://schemas.openxmlformats.org/officeDocument/2006/relationships" r:id="rId6"/>
            </a:rPr>
            <a:t>Femconsult</a:t>
          </a:r>
          <a:r>
            <a:rPr lang="de-DE" dirty="0">
              <a:hlinkClick xmlns:r="http://schemas.openxmlformats.org/officeDocument/2006/relationships" r:id="rId6"/>
            </a:rPr>
            <a:t> </a:t>
          </a:r>
          <a:endParaRPr lang="de-DE" dirty="0"/>
        </a:p>
      </dgm:t>
    </dgm:pt>
    <dgm:pt modelId="{35233DDA-CF48-4412-86B8-8BD0302D3677}" type="parTrans" cxnId="{93545446-9412-418D-8562-6DAF1A3DD05B}">
      <dgm:prSet/>
      <dgm:spPr/>
      <dgm:t>
        <a:bodyPr/>
        <a:lstStyle/>
        <a:p>
          <a:endParaRPr lang="de-DE"/>
        </a:p>
      </dgm:t>
    </dgm:pt>
    <dgm:pt modelId="{8072BA65-7365-423E-9E48-4C881816AD0D}" type="sibTrans" cxnId="{93545446-9412-418D-8562-6DAF1A3DD05B}">
      <dgm:prSet/>
      <dgm:spPr/>
      <dgm:t>
        <a:bodyPr/>
        <a:lstStyle/>
        <a:p>
          <a:endParaRPr lang="de-DE"/>
        </a:p>
      </dgm:t>
    </dgm:pt>
    <dgm:pt modelId="{14E86FD0-6FBE-4088-BDDE-52C972B12818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7"/>
            </a:rPr>
            <a:t>Ausschreibungsdienst des Deutschen Hochschulverbands </a:t>
          </a:r>
          <a:endParaRPr lang="de-DE" dirty="0"/>
        </a:p>
      </dgm:t>
    </dgm:pt>
    <dgm:pt modelId="{9E7E953F-3765-4D17-AB4E-9D784C581EFF}" type="parTrans" cxnId="{9639D083-1562-47E1-8777-1B77F04ECE30}">
      <dgm:prSet/>
      <dgm:spPr/>
      <dgm:t>
        <a:bodyPr/>
        <a:lstStyle/>
        <a:p>
          <a:endParaRPr lang="de-DE"/>
        </a:p>
      </dgm:t>
    </dgm:pt>
    <dgm:pt modelId="{371A048F-3C17-453D-918E-AB99CA4E69C2}" type="sibTrans" cxnId="{9639D083-1562-47E1-8777-1B77F04ECE30}">
      <dgm:prSet/>
      <dgm:spPr/>
      <dgm:t>
        <a:bodyPr/>
        <a:lstStyle/>
        <a:p>
          <a:endParaRPr lang="de-DE"/>
        </a:p>
      </dgm:t>
    </dgm:pt>
    <dgm:pt modelId="{02272AC7-4502-4C15-882C-F2972F894AE1}">
      <dgm:prSet/>
      <dgm:spPr/>
      <dgm:t>
        <a:bodyPr/>
        <a:lstStyle/>
        <a:p>
          <a:r>
            <a:rPr lang="de-DE" dirty="0">
              <a:hlinkClick xmlns:r="http://schemas.openxmlformats.org/officeDocument/2006/relationships" r:id="rId8"/>
            </a:rPr>
            <a:t>Stellenmarktdatenbank der Unabhängigen Deutschen Universitätszeitung (DUZ)</a:t>
          </a:r>
          <a:endParaRPr lang="de-DE" dirty="0"/>
        </a:p>
      </dgm:t>
    </dgm:pt>
    <dgm:pt modelId="{CC18E92E-EB60-4B96-B539-0AC7FF97E195}" type="parTrans" cxnId="{9D8BB3F7-E101-4C69-9A0C-631F6C2A8497}">
      <dgm:prSet/>
      <dgm:spPr/>
      <dgm:t>
        <a:bodyPr/>
        <a:lstStyle/>
        <a:p>
          <a:endParaRPr lang="de-DE"/>
        </a:p>
      </dgm:t>
    </dgm:pt>
    <dgm:pt modelId="{771F0F14-629D-4484-B6D1-93DF154AA120}" type="sibTrans" cxnId="{9D8BB3F7-E101-4C69-9A0C-631F6C2A8497}">
      <dgm:prSet/>
      <dgm:spPr/>
      <dgm:t>
        <a:bodyPr/>
        <a:lstStyle/>
        <a:p>
          <a:endParaRPr lang="de-DE"/>
        </a:p>
      </dgm:t>
    </dgm:pt>
    <dgm:pt modelId="{444C6B06-EE19-4213-A034-4712D6BF76D1}" type="pres">
      <dgm:prSet presAssocID="{C646209A-262F-46A1-9C79-32BC156A4D23}" presName="vert0" presStyleCnt="0">
        <dgm:presLayoutVars>
          <dgm:dir/>
          <dgm:animOne val="branch"/>
          <dgm:animLvl val="lvl"/>
        </dgm:presLayoutVars>
      </dgm:prSet>
      <dgm:spPr/>
    </dgm:pt>
    <dgm:pt modelId="{30ADC13A-1C64-4464-94A0-73F406441B2E}" type="pres">
      <dgm:prSet presAssocID="{200263A7-D350-4EF6-8C6C-B62AFA7CA9D1}" presName="thickLine" presStyleLbl="alignNode1" presStyleIdx="0" presStyleCnt="8"/>
      <dgm:spPr/>
    </dgm:pt>
    <dgm:pt modelId="{05C998A9-325E-4532-AACF-D9B398C04338}" type="pres">
      <dgm:prSet presAssocID="{200263A7-D350-4EF6-8C6C-B62AFA7CA9D1}" presName="horz1" presStyleCnt="0"/>
      <dgm:spPr/>
    </dgm:pt>
    <dgm:pt modelId="{E4221995-248B-406F-A95C-8BA26E1768F4}" type="pres">
      <dgm:prSet presAssocID="{200263A7-D350-4EF6-8C6C-B62AFA7CA9D1}" presName="tx1" presStyleLbl="revTx" presStyleIdx="0" presStyleCnt="8"/>
      <dgm:spPr/>
    </dgm:pt>
    <dgm:pt modelId="{A3C8997B-218F-4025-A2E8-1889F8F5C21E}" type="pres">
      <dgm:prSet presAssocID="{200263A7-D350-4EF6-8C6C-B62AFA7CA9D1}" presName="vert1" presStyleCnt="0"/>
      <dgm:spPr/>
    </dgm:pt>
    <dgm:pt modelId="{F39A2EAA-0994-4329-8AE9-371CFE3F4034}" type="pres">
      <dgm:prSet presAssocID="{039441E5-6652-4470-BFC0-D9E09EAF1DAE}" presName="thickLine" presStyleLbl="alignNode1" presStyleIdx="1" presStyleCnt="8"/>
      <dgm:spPr/>
    </dgm:pt>
    <dgm:pt modelId="{F0EED6E1-1CE9-430D-8F09-0462D2B0652B}" type="pres">
      <dgm:prSet presAssocID="{039441E5-6652-4470-BFC0-D9E09EAF1DAE}" presName="horz1" presStyleCnt="0"/>
      <dgm:spPr/>
    </dgm:pt>
    <dgm:pt modelId="{AA9BC87A-22D8-4B34-B9A7-FE187F255F03}" type="pres">
      <dgm:prSet presAssocID="{039441E5-6652-4470-BFC0-D9E09EAF1DAE}" presName="tx1" presStyleLbl="revTx" presStyleIdx="1" presStyleCnt="8"/>
      <dgm:spPr/>
    </dgm:pt>
    <dgm:pt modelId="{007D2900-25E2-488F-9DD7-A45BBB35CCFC}" type="pres">
      <dgm:prSet presAssocID="{039441E5-6652-4470-BFC0-D9E09EAF1DAE}" presName="vert1" presStyleCnt="0"/>
      <dgm:spPr/>
    </dgm:pt>
    <dgm:pt modelId="{322FA359-1F3E-421D-A2B1-5FD6AE0AC019}" type="pres">
      <dgm:prSet presAssocID="{02272AC7-4502-4C15-882C-F2972F894AE1}" presName="thickLine" presStyleLbl="alignNode1" presStyleIdx="2" presStyleCnt="8"/>
      <dgm:spPr/>
    </dgm:pt>
    <dgm:pt modelId="{347E59F0-9A21-45D4-8282-09DCB1ED27F3}" type="pres">
      <dgm:prSet presAssocID="{02272AC7-4502-4C15-882C-F2972F894AE1}" presName="horz1" presStyleCnt="0"/>
      <dgm:spPr/>
    </dgm:pt>
    <dgm:pt modelId="{E189FAC4-69BB-4589-879D-3EEFA16C39BD}" type="pres">
      <dgm:prSet presAssocID="{02272AC7-4502-4C15-882C-F2972F894AE1}" presName="tx1" presStyleLbl="revTx" presStyleIdx="2" presStyleCnt="8"/>
      <dgm:spPr/>
    </dgm:pt>
    <dgm:pt modelId="{E15D419D-DF4B-4175-AABA-979B8969DB3E}" type="pres">
      <dgm:prSet presAssocID="{02272AC7-4502-4C15-882C-F2972F894AE1}" presName="vert1" presStyleCnt="0"/>
      <dgm:spPr/>
    </dgm:pt>
    <dgm:pt modelId="{4EAF008C-5C0F-4E18-BC4E-1AB8FE16C0FA}" type="pres">
      <dgm:prSet presAssocID="{F8CBCFEF-B1FC-4A84-9C9C-99224C9195B1}" presName="thickLine" presStyleLbl="alignNode1" presStyleIdx="3" presStyleCnt="8"/>
      <dgm:spPr/>
    </dgm:pt>
    <dgm:pt modelId="{19C5B2FE-FFAD-41C5-8FF4-280C11A81762}" type="pres">
      <dgm:prSet presAssocID="{F8CBCFEF-B1FC-4A84-9C9C-99224C9195B1}" presName="horz1" presStyleCnt="0"/>
      <dgm:spPr/>
    </dgm:pt>
    <dgm:pt modelId="{F68ED4B6-A99E-44EF-9799-8F09EAE6C6D8}" type="pres">
      <dgm:prSet presAssocID="{F8CBCFEF-B1FC-4A84-9C9C-99224C9195B1}" presName="tx1" presStyleLbl="revTx" presStyleIdx="3" presStyleCnt="8"/>
      <dgm:spPr/>
    </dgm:pt>
    <dgm:pt modelId="{C2315F44-6DFC-4B22-AAEA-4B098BE96837}" type="pres">
      <dgm:prSet presAssocID="{F8CBCFEF-B1FC-4A84-9C9C-99224C9195B1}" presName="vert1" presStyleCnt="0"/>
      <dgm:spPr/>
    </dgm:pt>
    <dgm:pt modelId="{4B21C836-F83D-4D1E-8270-DA9BEAAF3707}" type="pres">
      <dgm:prSet presAssocID="{E7427DFC-C56F-4485-8BDE-B210C2EEBB1A}" presName="thickLine" presStyleLbl="alignNode1" presStyleIdx="4" presStyleCnt="8"/>
      <dgm:spPr/>
    </dgm:pt>
    <dgm:pt modelId="{4DA95A95-28FE-43D9-8A77-AD5372FFBF0A}" type="pres">
      <dgm:prSet presAssocID="{E7427DFC-C56F-4485-8BDE-B210C2EEBB1A}" presName="horz1" presStyleCnt="0"/>
      <dgm:spPr/>
    </dgm:pt>
    <dgm:pt modelId="{EF09B9A3-5F8B-4AEC-B371-36EE9102A717}" type="pres">
      <dgm:prSet presAssocID="{E7427DFC-C56F-4485-8BDE-B210C2EEBB1A}" presName="tx1" presStyleLbl="revTx" presStyleIdx="4" presStyleCnt="8"/>
      <dgm:spPr/>
    </dgm:pt>
    <dgm:pt modelId="{DEA1C54D-B3BB-484F-8787-52DFC2C0F609}" type="pres">
      <dgm:prSet presAssocID="{E7427DFC-C56F-4485-8BDE-B210C2EEBB1A}" presName="vert1" presStyleCnt="0"/>
      <dgm:spPr/>
    </dgm:pt>
    <dgm:pt modelId="{100A5F30-405E-408D-AFAB-38AF2D83AE48}" type="pres">
      <dgm:prSet presAssocID="{14E86FD0-6FBE-4088-BDDE-52C972B12818}" presName="thickLine" presStyleLbl="alignNode1" presStyleIdx="5" presStyleCnt="8"/>
      <dgm:spPr/>
    </dgm:pt>
    <dgm:pt modelId="{B9CECC9A-1C39-4D49-A667-C8B8669AF8A0}" type="pres">
      <dgm:prSet presAssocID="{14E86FD0-6FBE-4088-BDDE-52C972B12818}" presName="horz1" presStyleCnt="0"/>
      <dgm:spPr/>
    </dgm:pt>
    <dgm:pt modelId="{0BD26287-13D3-4702-BB9A-27376524A6C7}" type="pres">
      <dgm:prSet presAssocID="{14E86FD0-6FBE-4088-BDDE-52C972B12818}" presName="tx1" presStyleLbl="revTx" presStyleIdx="5" presStyleCnt="8"/>
      <dgm:spPr/>
    </dgm:pt>
    <dgm:pt modelId="{81240D02-D63B-4826-B143-52C881039DD7}" type="pres">
      <dgm:prSet presAssocID="{14E86FD0-6FBE-4088-BDDE-52C972B12818}" presName="vert1" presStyleCnt="0"/>
      <dgm:spPr/>
    </dgm:pt>
    <dgm:pt modelId="{6A9EE6C2-A388-4B8C-BAC3-07E8B523DD2D}" type="pres">
      <dgm:prSet presAssocID="{B6F19732-D8DF-4B37-80AF-7AF59FDA4CB6}" presName="thickLine" presStyleLbl="alignNode1" presStyleIdx="6" presStyleCnt="8"/>
      <dgm:spPr/>
    </dgm:pt>
    <dgm:pt modelId="{A4FF716F-E7B7-4E7D-A4F5-F7C05CB17664}" type="pres">
      <dgm:prSet presAssocID="{B6F19732-D8DF-4B37-80AF-7AF59FDA4CB6}" presName="horz1" presStyleCnt="0"/>
      <dgm:spPr/>
    </dgm:pt>
    <dgm:pt modelId="{19589D9D-C718-4D20-A9EF-E7D3D9863ABA}" type="pres">
      <dgm:prSet presAssocID="{B6F19732-D8DF-4B37-80AF-7AF59FDA4CB6}" presName="tx1" presStyleLbl="revTx" presStyleIdx="6" presStyleCnt="8"/>
      <dgm:spPr/>
    </dgm:pt>
    <dgm:pt modelId="{C0FD7BB4-3224-4CEA-B794-0C4DC892943E}" type="pres">
      <dgm:prSet presAssocID="{B6F19732-D8DF-4B37-80AF-7AF59FDA4CB6}" presName="vert1" presStyleCnt="0"/>
      <dgm:spPr/>
    </dgm:pt>
    <dgm:pt modelId="{4BB477FA-8DA2-47C9-85DC-9E154650BF3D}" type="pres">
      <dgm:prSet presAssocID="{B11F0279-1258-4B06-BE5F-C4EF0C78EF63}" presName="thickLine" presStyleLbl="alignNode1" presStyleIdx="7" presStyleCnt="8"/>
      <dgm:spPr/>
    </dgm:pt>
    <dgm:pt modelId="{AF5D034A-C871-4F4B-93BF-585D5C760671}" type="pres">
      <dgm:prSet presAssocID="{B11F0279-1258-4B06-BE5F-C4EF0C78EF63}" presName="horz1" presStyleCnt="0"/>
      <dgm:spPr/>
    </dgm:pt>
    <dgm:pt modelId="{BE1041D4-0E0D-4EDA-888E-8BE3C6197206}" type="pres">
      <dgm:prSet presAssocID="{B11F0279-1258-4B06-BE5F-C4EF0C78EF63}" presName="tx1" presStyleLbl="revTx" presStyleIdx="7" presStyleCnt="8"/>
      <dgm:spPr/>
    </dgm:pt>
    <dgm:pt modelId="{042EC340-FE7F-40C0-9908-E0AB2C194E27}" type="pres">
      <dgm:prSet presAssocID="{B11F0279-1258-4B06-BE5F-C4EF0C78EF63}" presName="vert1" presStyleCnt="0"/>
      <dgm:spPr/>
    </dgm:pt>
  </dgm:ptLst>
  <dgm:cxnLst>
    <dgm:cxn modelId="{D2A29106-F7FF-440D-8CC0-7B70CE30FB2B}" srcId="{C646209A-262F-46A1-9C79-32BC156A4D23}" destId="{039441E5-6652-4470-BFC0-D9E09EAF1DAE}" srcOrd="1" destOrd="0" parTransId="{E50AACC4-7DA4-4119-9D97-A2AB21D4D486}" sibTransId="{246A7A98-C204-4BFA-B591-6B9898C7758A}"/>
    <dgm:cxn modelId="{52E9AE11-40EA-4A86-967D-4FE805CB6CBB}" type="presOf" srcId="{039441E5-6652-4470-BFC0-D9E09EAF1DAE}" destId="{AA9BC87A-22D8-4B34-B9A7-FE187F255F03}" srcOrd="0" destOrd="0" presId="urn:microsoft.com/office/officeart/2008/layout/LinedList"/>
    <dgm:cxn modelId="{B4CF8D44-D026-4C19-B14D-B61CC6A3C4F4}" type="presOf" srcId="{F8CBCFEF-B1FC-4A84-9C9C-99224C9195B1}" destId="{F68ED4B6-A99E-44EF-9799-8F09EAE6C6D8}" srcOrd="0" destOrd="0" presId="urn:microsoft.com/office/officeart/2008/layout/LinedList"/>
    <dgm:cxn modelId="{E516B345-C11D-47BB-A73A-44E45E4DBB89}" srcId="{C646209A-262F-46A1-9C79-32BC156A4D23}" destId="{E7427DFC-C56F-4485-8BDE-B210C2EEBB1A}" srcOrd="4" destOrd="0" parTransId="{9E894A9C-52E6-46A3-8D5D-E69D21287928}" sibTransId="{74066551-4D60-4932-B867-95A982916BF7}"/>
    <dgm:cxn modelId="{93545446-9412-418D-8562-6DAF1A3DD05B}" srcId="{C646209A-262F-46A1-9C79-32BC156A4D23}" destId="{B6F19732-D8DF-4B37-80AF-7AF59FDA4CB6}" srcOrd="6" destOrd="0" parTransId="{35233DDA-CF48-4412-86B8-8BD0302D3677}" sibTransId="{8072BA65-7365-423E-9E48-4C881816AD0D}"/>
    <dgm:cxn modelId="{9901C948-AB8E-485D-9BBB-BF6F88765380}" type="presOf" srcId="{B6F19732-D8DF-4B37-80AF-7AF59FDA4CB6}" destId="{19589D9D-C718-4D20-A9EF-E7D3D9863ABA}" srcOrd="0" destOrd="0" presId="urn:microsoft.com/office/officeart/2008/layout/LinedList"/>
    <dgm:cxn modelId="{55DBB14A-EA7D-4910-892B-4D8BDC474B7B}" type="presOf" srcId="{14E86FD0-6FBE-4088-BDDE-52C972B12818}" destId="{0BD26287-13D3-4702-BB9A-27376524A6C7}" srcOrd="0" destOrd="0" presId="urn:microsoft.com/office/officeart/2008/layout/LinedList"/>
    <dgm:cxn modelId="{13836F6E-1DD0-4EA3-8849-582CAF7C362A}" type="presOf" srcId="{200263A7-D350-4EF6-8C6C-B62AFA7CA9D1}" destId="{E4221995-248B-406F-A95C-8BA26E1768F4}" srcOrd="0" destOrd="0" presId="urn:microsoft.com/office/officeart/2008/layout/LinedList"/>
    <dgm:cxn modelId="{4679A47D-6870-4581-8DD8-3CAC135F09C8}" type="presOf" srcId="{B11F0279-1258-4B06-BE5F-C4EF0C78EF63}" destId="{BE1041D4-0E0D-4EDA-888E-8BE3C6197206}" srcOrd="0" destOrd="0" presId="urn:microsoft.com/office/officeart/2008/layout/LinedList"/>
    <dgm:cxn modelId="{9639D083-1562-47E1-8777-1B77F04ECE30}" srcId="{C646209A-262F-46A1-9C79-32BC156A4D23}" destId="{14E86FD0-6FBE-4088-BDDE-52C972B12818}" srcOrd="5" destOrd="0" parTransId="{9E7E953F-3765-4D17-AB4E-9D784C581EFF}" sibTransId="{371A048F-3C17-453D-918E-AB99CA4E69C2}"/>
    <dgm:cxn modelId="{51148891-78A7-4FB4-ACFB-DB2814E746DA}" srcId="{C646209A-262F-46A1-9C79-32BC156A4D23}" destId="{B11F0279-1258-4B06-BE5F-C4EF0C78EF63}" srcOrd="7" destOrd="0" parTransId="{D033243E-0C4C-44F2-8986-2533DEF72D7B}" sibTransId="{DEF4AAAD-F792-44B0-AE63-1DA72A10B9E9}"/>
    <dgm:cxn modelId="{6E124899-D069-462D-A4AA-A870D94F7535}" type="presOf" srcId="{02272AC7-4502-4C15-882C-F2972F894AE1}" destId="{E189FAC4-69BB-4589-879D-3EEFA16C39BD}" srcOrd="0" destOrd="0" presId="urn:microsoft.com/office/officeart/2008/layout/LinedList"/>
    <dgm:cxn modelId="{E636CFAA-6F73-4527-858C-CDD2EB5B959C}" srcId="{C646209A-262F-46A1-9C79-32BC156A4D23}" destId="{F8CBCFEF-B1FC-4A84-9C9C-99224C9195B1}" srcOrd="3" destOrd="0" parTransId="{BE35D3C5-4BA0-45A0-AF78-06BE324F78C3}" sibTransId="{74737568-1E1E-45F2-B98C-F39716EAA6DD}"/>
    <dgm:cxn modelId="{F68497C4-DBFB-41AD-9BB7-9B2997573342}" type="presOf" srcId="{E7427DFC-C56F-4485-8BDE-B210C2EEBB1A}" destId="{EF09B9A3-5F8B-4AEC-B371-36EE9102A717}" srcOrd="0" destOrd="0" presId="urn:microsoft.com/office/officeart/2008/layout/LinedList"/>
    <dgm:cxn modelId="{92C4DEE3-BE3B-410A-A0D8-804A488383BE}" type="presOf" srcId="{C646209A-262F-46A1-9C79-32BC156A4D23}" destId="{444C6B06-EE19-4213-A034-4712D6BF76D1}" srcOrd="0" destOrd="0" presId="urn:microsoft.com/office/officeart/2008/layout/LinedList"/>
    <dgm:cxn modelId="{66FA03ED-4A7F-4242-BDCC-DF2D7D884123}" srcId="{C646209A-262F-46A1-9C79-32BC156A4D23}" destId="{200263A7-D350-4EF6-8C6C-B62AFA7CA9D1}" srcOrd="0" destOrd="0" parTransId="{E89AF751-C5CD-43BC-BB4B-3FB8DA741BE7}" sibTransId="{EA1C3DE9-3694-4006-A2BB-A60E661FB8BA}"/>
    <dgm:cxn modelId="{9D8BB3F7-E101-4C69-9A0C-631F6C2A8497}" srcId="{C646209A-262F-46A1-9C79-32BC156A4D23}" destId="{02272AC7-4502-4C15-882C-F2972F894AE1}" srcOrd="2" destOrd="0" parTransId="{CC18E92E-EB60-4B96-B539-0AC7FF97E195}" sibTransId="{771F0F14-629D-4484-B6D1-93DF154AA120}"/>
    <dgm:cxn modelId="{88CA2049-16DA-44A2-8042-9D6C28BC8C2C}" type="presParOf" srcId="{444C6B06-EE19-4213-A034-4712D6BF76D1}" destId="{30ADC13A-1C64-4464-94A0-73F406441B2E}" srcOrd="0" destOrd="0" presId="urn:microsoft.com/office/officeart/2008/layout/LinedList"/>
    <dgm:cxn modelId="{869C05AE-F873-4A82-8F85-8EE8A4A463DC}" type="presParOf" srcId="{444C6B06-EE19-4213-A034-4712D6BF76D1}" destId="{05C998A9-325E-4532-AACF-D9B398C04338}" srcOrd="1" destOrd="0" presId="urn:microsoft.com/office/officeart/2008/layout/LinedList"/>
    <dgm:cxn modelId="{2F9E70AC-79C6-4448-A379-156CA6DE3823}" type="presParOf" srcId="{05C998A9-325E-4532-AACF-D9B398C04338}" destId="{E4221995-248B-406F-A95C-8BA26E1768F4}" srcOrd="0" destOrd="0" presId="urn:microsoft.com/office/officeart/2008/layout/LinedList"/>
    <dgm:cxn modelId="{7281A245-F6AB-4FAF-A20E-7CBA168D24F8}" type="presParOf" srcId="{05C998A9-325E-4532-AACF-D9B398C04338}" destId="{A3C8997B-218F-4025-A2E8-1889F8F5C21E}" srcOrd="1" destOrd="0" presId="urn:microsoft.com/office/officeart/2008/layout/LinedList"/>
    <dgm:cxn modelId="{733A301E-D8E6-4B97-8714-1C638DA8A12E}" type="presParOf" srcId="{444C6B06-EE19-4213-A034-4712D6BF76D1}" destId="{F39A2EAA-0994-4329-8AE9-371CFE3F4034}" srcOrd="2" destOrd="0" presId="urn:microsoft.com/office/officeart/2008/layout/LinedList"/>
    <dgm:cxn modelId="{C56D7559-1F83-470C-97C4-55620F402130}" type="presParOf" srcId="{444C6B06-EE19-4213-A034-4712D6BF76D1}" destId="{F0EED6E1-1CE9-430D-8F09-0462D2B0652B}" srcOrd="3" destOrd="0" presId="urn:microsoft.com/office/officeart/2008/layout/LinedList"/>
    <dgm:cxn modelId="{BFE49961-D990-4E21-8DB8-4F929B13785A}" type="presParOf" srcId="{F0EED6E1-1CE9-430D-8F09-0462D2B0652B}" destId="{AA9BC87A-22D8-4B34-B9A7-FE187F255F03}" srcOrd="0" destOrd="0" presId="urn:microsoft.com/office/officeart/2008/layout/LinedList"/>
    <dgm:cxn modelId="{96982F73-C0C5-4DF5-9DCD-344B1B96724D}" type="presParOf" srcId="{F0EED6E1-1CE9-430D-8F09-0462D2B0652B}" destId="{007D2900-25E2-488F-9DD7-A45BBB35CCFC}" srcOrd="1" destOrd="0" presId="urn:microsoft.com/office/officeart/2008/layout/LinedList"/>
    <dgm:cxn modelId="{0F914553-7E8C-4DE3-9CBA-8CBF9F7C94BB}" type="presParOf" srcId="{444C6B06-EE19-4213-A034-4712D6BF76D1}" destId="{322FA359-1F3E-421D-A2B1-5FD6AE0AC019}" srcOrd="4" destOrd="0" presId="urn:microsoft.com/office/officeart/2008/layout/LinedList"/>
    <dgm:cxn modelId="{204E9A4D-4002-47B1-8C5A-8A92687A8D9F}" type="presParOf" srcId="{444C6B06-EE19-4213-A034-4712D6BF76D1}" destId="{347E59F0-9A21-45D4-8282-09DCB1ED27F3}" srcOrd="5" destOrd="0" presId="urn:microsoft.com/office/officeart/2008/layout/LinedList"/>
    <dgm:cxn modelId="{F3BEF862-74AF-40D1-8266-32FF98E2A565}" type="presParOf" srcId="{347E59F0-9A21-45D4-8282-09DCB1ED27F3}" destId="{E189FAC4-69BB-4589-879D-3EEFA16C39BD}" srcOrd="0" destOrd="0" presId="urn:microsoft.com/office/officeart/2008/layout/LinedList"/>
    <dgm:cxn modelId="{328E1379-1D02-4D21-9600-B3587D8E64A1}" type="presParOf" srcId="{347E59F0-9A21-45D4-8282-09DCB1ED27F3}" destId="{E15D419D-DF4B-4175-AABA-979B8969DB3E}" srcOrd="1" destOrd="0" presId="urn:microsoft.com/office/officeart/2008/layout/LinedList"/>
    <dgm:cxn modelId="{1163EF80-8D8A-4B3C-B4CE-EA2A62B6913B}" type="presParOf" srcId="{444C6B06-EE19-4213-A034-4712D6BF76D1}" destId="{4EAF008C-5C0F-4E18-BC4E-1AB8FE16C0FA}" srcOrd="6" destOrd="0" presId="urn:microsoft.com/office/officeart/2008/layout/LinedList"/>
    <dgm:cxn modelId="{C797A0D4-A12C-4AF0-B9A4-59DF8A087B83}" type="presParOf" srcId="{444C6B06-EE19-4213-A034-4712D6BF76D1}" destId="{19C5B2FE-FFAD-41C5-8FF4-280C11A81762}" srcOrd="7" destOrd="0" presId="urn:microsoft.com/office/officeart/2008/layout/LinedList"/>
    <dgm:cxn modelId="{CBECBE28-C4BF-4839-8ABB-3A98BFE70ABF}" type="presParOf" srcId="{19C5B2FE-FFAD-41C5-8FF4-280C11A81762}" destId="{F68ED4B6-A99E-44EF-9799-8F09EAE6C6D8}" srcOrd="0" destOrd="0" presId="urn:microsoft.com/office/officeart/2008/layout/LinedList"/>
    <dgm:cxn modelId="{D370B0A1-092E-4CC0-A31B-07E867D4EB44}" type="presParOf" srcId="{19C5B2FE-FFAD-41C5-8FF4-280C11A81762}" destId="{C2315F44-6DFC-4B22-AAEA-4B098BE96837}" srcOrd="1" destOrd="0" presId="urn:microsoft.com/office/officeart/2008/layout/LinedList"/>
    <dgm:cxn modelId="{13499CEC-C9ED-4643-B0BB-34B8E986B836}" type="presParOf" srcId="{444C6B06-EE19-4213-A034-4712D6BF76D1}" destId="{4B21C836-F83D-4D1E-8270-DA9BEAAF3707}" srcOrd="8" destOrd="0" presId="urn:microsoft.com/office/officeart/2008/layout/LinedList"/>
    <dgm:cxn modelId="{FA14FB7D-251D-4876-A2CE-37E6780DA21D}" type="presParOf" srcId="{444C6B06-EE19-4213-A034-4712D6BF76D1}" destId="{4DA95A95-28FE-43D9-8A77-AD5372FFBF0A}" srcOrd="9" destOrd="0" presId="urn:microsoft.com/office/officeart/2008/layout/LinedList"/>
    <dgm:cxn modelId="{15F17C80-DB98-4155-8A9F-73E0EC44C9A8}" type="presParOf" srcId="{4DA95A95-28FE-43D9-8A77-AD5372FFBF0A}" destId="{EF09B9A3-5F8B-4AEC-B371-36EE9102A717}" srcOrd="0" destOrd="0" presId="urn:microsoft.com/office/officeart/2008/layout/LinedList"/>
    <dgm:cxn modelId="{23A7CBCC-E0CE-4F20-A925-3628D25AC92D}" type="presParOf" srcId="{4DA95A95-28FE-43D9-8A77-AD5372FFBF0A}" destId="{DEA1C54D-B3BB-484F-8787-52DFC2C0F609}" srcOrd="1" destOrd="0" presId="urn:microsoft.com/office/officeart/2008/layout/LinedList"/>
    <dgm:cxn modelId="{1D0B5E5E-E023-41C4-926E-516EC9F626F1}" type="presParOf" srcId="{444C6B06-EE19-4213-A034-4712D6BF76D1}" destId="{100A5F30-405E-408D-AFAB-38AF2D83AE48}" srcOrd="10" destOrd="0" presId="urn:microsoft.com/office/officeart/2008/layout/LinedList"/>
    <dgm:cxn modelId="{134257D8-EC84-4B7B-A812-4E51E1051C3A}" type="presParOf" srcId="{444C6B06-EE19-4213-A034-4712D6BF76D1}" destId="{B9CECC9A-1C39-4D49-A667-C8B8669AF8A0}" srcOrd="11" destOrd="0" presId="urn:microsoft.com/office/officeart/2008/layout/LinedList"/>
    <dgm:cxn modelId="{865638FD-5F2C-4496-BB9F-6F1DD58E4AA7}" type="presParOf" srcId="{B9CECC9A-1C39-4D49-A667-C8B8669AF8A0}" destId="{0BD26287-13D3-4702-BB9A-27376524A6C7}" srcOrd="0" destOrd="0" presId="urn:microsoft.com/office/officeart/2008/layout/LinedList"/>
    <dgm:cxn modelId="{B0CA60E9-692B-4AE2-94F2-3EC63F41E534}" type="presParOf" srcId="{B9CECC9A-1C39-4D49-A667-C8B8669AF8A0}" destId="{81240D02-D63B-4826-B143-52C881039DD7}" srcOrd="1" destOrd="0" presId="urn:microsoft.com/office/officeart/2008/layout/LinedList"/>
    <dgm:cxn modelId="{80D0F544-AE4C-4843-8231-A7524A47057E}" type="presParOf" srcId="{444C6B06-EE19-4213-A034-4712D6BF76D1}" destId="{6A9EE6C2-A388-4B8C-BAC3-07E8B523DD2D}" srcOrd="12" destOrd="0" presId="urn:microsoft.com/office/officeart/2008/layout/LinedList"/>
    <dgm:cxn modelId="{155BC225-3C32-465D-AAB7-12413D628E24}" type="presParOf" srcId="{444C6B06-EE19-4213-A034-4712D6BF76D1}" destId="{A4FF716F-E7B7-4E7D-A4F5-F7C05CB17664}" srcOrd="13" destOrd="0" presId="urn:microsoft.com/office/officeart/2008/layout/LinedList"/>
    <dgm:cxn modelId="{B8EEB844-F44B-42E9-898E-EEAC1A552913}" type="presParOf" srcId="{A4FF716F-E7B7-4E7D-A4F5-F7C05CB17664}" destId="{19589D9D-C718-4D20-A9EF-E7D3D9863ABA}" srcOrd="0" destOrd="0" presId="urn:microsoft.com/office/officeart/2008/layout/LinedList"/>
    <dgm:cxn modelId="{EA239A5E-D9E6-4D16-9EE0-E1BA433A269F}" type="presParOf" srcId="{A4FF716F-E7B7-4E7D-A4F5-F7C05CB17664}" destId="{C0FD7BB4-3224-4CEA-B794-0C4DC892943E}" srcOrd="1" destOrd="0" presId="urn:microsoft.com/office/officeart/2008/layout/LinedList"/>
    <dgm:cxn modelId="{BF73BA4A-27DA-4668-8673-23F9CAE35DDA}" type="presParOf" srcId="{444C6B06-EE19-4213-A034-4712D6BF76D1}" destId="{4BB477FA-8DA2-47C9-85DC-9E154650BF3D}" srcOrd="14" destOrd="0" presId="urn:microsoft.com/office/officeart/2008/layout/LinedList"/>
    <dgm:cxn modelId="{79587C7C-775C-47EC-9150-7FD8FA7AD6A3}" type="presParOf" srcId="{444C6B06-EE19-4213-A034-4712D6BF76D1}" destId="{AF5D034A-C871-4F4B-93BF-585D5C760671}" srcOrd="15" destOrd="0" presId="urn:microsoft.com/office/officeart/2008/layout/LinedList"/>
    <dgm:cxn modelId="{ED7952F8-8AB2-4A7B-BD00-A09770F40D8B}" type="presParOf" srcId="{AF5D034A-C871-4F4B-93BF-585D5C760671}" destId="{BE1041D4-0E0D-4EDA-888E-8BE3C6197206}" srcOrd="0" destOrd="0" presId="urn:microsoft.com/office/officeart/2008/layout/LinedList"/>
    <dgm:cxn modelId="{FE9234FE-7DFC-404A-988A-549FF05874E5}" type="presParOf" srcId="{AF5D034A-C871-4F4B-93BF-585D5C760671}" destId="{042EC340-FE7F-40C0-9908-E0AB2C194E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9B958-2A09-48EB-ABA0-DBCC046CE0D5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435F6B3B-DFC5-4890-A9BA-0709F4C5B3B9}">
      <dgm:prSet custT="1"/>
      <dgm:spPr/>
      <dgm:t>
        <a:bodyPr/>
        <a:lstStyle/>
        <a:p>
          <a:r>
            <a:rPr lang="de-DE" sz="2200" dirty="0"/>
            <a:t>Berücksichtigung geschlechtsspezifischer Wirkung von scheinbar neutralen Worten. </a:t>
          </a:r>
          <a:r>
            <a:rPr lang="de-DE" sz="1500" i="1" dirty="0"/>
            <a:t>(Universität Bielefeld, 2018)</a:t>
          </a:r>
        </a:p>
      </dgm:t>
    </dgm:pt>
    <dgm:pt modelId="{BC5CB914-0929-4655-A9D3-EA30B3E9D05A}" type="parTrans" cxnId="{B14D8990-27E2-482A-BD44-7A2CFAC02185}">
      <dgm:prSet/>
      <dgm:spPr/>
      <dgm:t>
        <a:bodyPr/>
        <a:lstStyle/>
        <a:p>
          <a:endParaRPr lang="de-DE"/>
        </a:p>
      </dgm:t>
    </dgm:pt>
    <dgm:pt modelId="{E196547B-DD62-4F9D-959C-F5641887EC83}" type="sibTrans" cxnId="{B14D8990-27E2-482A-BD44-7A2CFAC02185}">
      <dgm:prSet/>
      <dgm:spPr/>
      <dgm:t>
        <a:bodyPr/>
        <a:lstStyle/>
        <a:p>
          <a:endParaRPr lang="de-DE"/>
        </a:p>
      </dgm:t>
    </dgm:pt>
    <dgm:pt modelId="{7D0863CA-7FFA-4D1D-B343-59997A0AAAAA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dirty="0"/>
            <a:t>Einbindung von genderneutralen und geschlechtsbezogenen Attributen, um ein breites Bewerber*innen-Feld anzusprechen</a:t>
          </a:r>
        </a:p>
      </dgm:t>
    </dgm:pt>
    <dgm:pt modelId="{8B9A09D8-1589-42CB-9C1E-24843B2AEF05}" type="parTrans" cxnId="{362B3329-7EDF-41F1-A44B-DB12A769E359}">
      <dgm:prSet/>
      <dgm:spPr/>
      <dgm:t>
        <a:bodyPr/>
        <a:lstStyle/>
        <a:p>
          <a:endParaRPr lang="de-DE"/>
        </a:p>
      </dgm:t>
    </dgm:pt>
    <dgm:pt modelId="{21A8F9F5-2A43-4FFB-B542-2819BCE38C8F}" type="sibTrans" cxnId="{362B3329-7EDF-41F1-A44B-DB12A769E359}">
      <dgm:prSet/>
      <dgm:spPr/>
      <dgm:t>
        <a:bodyPr/>
        <a:lstStyle/>
        <a:p>
          <a:endParaRPr lang="de-DE"/>
        </a:p>
      </dgm:t>
    </dgm:pt>
    <dgm:pt modelId="{83ED4D77-4725-4B53-9C06-51EEC5E807E7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i="1" dirty="0"/>
            <a:t>Beispiel:</a:t>
          </a:r>
          <a:r>
            <a:rPr lang="de-DE" sz="2000" dirty="0"/>
            <a:t>  statt "führungsmotiviert" und „durchsetzungsfähig“ (männlich konnotiert) könnten Begriffe wie "kommunikativ" oder "teamorientiert" verwendet werden</a:t>
          </a:r>
        </a:p>
      </dgm:t>
    </dgm:pt>
    <dgm:pt modelId="{25763143-995F-473D-B45A-BB232A892805}" type="parTrans" cxnId="{FCC1C6A8-29B8-480E-9ED6-214102A7383E}">
      <dgm:prSet/>
      <dgm:spPr/>
      <dgm:t>
        <a:bodyPr/>
        <a:lstStyle/>
        <a:p>
          <a:endParaRPr lang="de-DE"/>
        </a:p>
      </dgm:t>
    </dgm:pt>
    <dgm:pt modelId="{2AC86AE2-1671-447F-8F31-7977768E6FBB}" type="sibTrans" cxnId="{FCC1C6A8-29B8-480E-9ED6-214102A7383E}">
      <dgm:prSet/>
      <dgm:spPr/>
      <dgm:t>
        <a:bodyPr/>
        <a:lstStyle/>
        <a:p>
          <a:endParaRPr lang="de-DE"/>
        </a:p>
      </dgm:t>
    </dgm:pt>
    <dgm:pt modelId="{E8E62198-616F-40DF-91D9-78A14D7781EC}">
      <dgm:prSet custT="1"/>
      <dgm:spPr/>
      <dgm:t>
        <a:bodyPr/>
        <a:lstStyle/>
        <a:p>
          <a:r>
            <a:rPr lang="de-DE" sz="2200" dirty="0"/>
            <a:t>Verwendung von </a:t>
          </a:r>
          <a:r>
            <a:rPr lang="de-DE" sz="2200" dirty="0" err="1"/>
            <a:t>Diversity</a:t>
          </a:r>
          <a:r>
            <a:rPr lang="de-DE" sz="2200" dirty="0"/>
            <a:t>-Statements </a:t>
          </a:r>
          <a:r>
            <a:rPr lang="de-DE" sz="1500" i="1" dirty="0"/>
            <a:t>(</a:t>
          </a:r>
          <a:r>
            <a:rPr lang="de-DE" sz="1500" i="1" dirty="0" err="1"/>
            <a:t>Casad</a:t>
          </a:r>
          <a:r>
            <a:rPr lang="de-DE" sz="1500" i="1" dirty="0"/>
            <a:t> et al., 2020) </a:t>
          </a:r>
        </a:p>
      </dgm:t>
    </dgm:pt>
    <dgm:pt modelId="{06AF747C-892D-4845-90F1-B6C35F132CAC}" type="parTrans" cxnId="{5E86D0FE-64C3-4EA4-AD2A-312F397D37AD}">
      <dgm:prSet/>
      <dgm:spPr/>
      <dgm:t>
        <a:bodyPr/>
        <a:lstStyle/>
        <a:p>
          <a:endParaRPr lang="de-DE"/>
        </a:p>
      </dgm:t>
    </dgm:pt>
    <dgm:pt modelId="{5C260890-4353-4AD6-A915-6E4ADFE12B5B}" type="sibTrans" cxnId="{5E86D0FE-64C3-4EA4-AD2A-312F397D37AD}">
      <dgm:prSet/>
      <dgm:spPr/>
      <dgm:t>
        <a:bodyPr/>
        <a:lstStyle/>
        <a:p>
          <a:endParaRPr lang="de-DE"/>
        </a:p>
      </dgm:t>
    </dgm:pt>
    <dgm:pt modelId="{084694E5-A9D1-4DF7-AF4D-205168C0BE09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dirty="0"/>
            <a:t>Selbstpräsentation der DSHS als familienfreundlich, modern und </a:t>
          </a:r>
          <a:r>
            <a:rPr lang="de-DE" sz="2000" dirty="0" err="1"/>
            <a:t>diversitygercht</a:t>
          </a:r>
          <a:endParaRPr lang="de-DE" sz="2000" dirty="0"/>
        </a:p>
      </dgm:t>
    </dgm:pt>
    <dgm:pt modelId="{427868BC-C3C9-4E06-81D5-101985EFF18F}" type="parTrans" cxnId="{883FCBEC-B8FB-478C-B6A4-8A05A9FE0CBE}">
      <dgm:prSet/>
      <dgm:spPr/>
      <dgm:t>
        <a:bodyPr/>
        <a:lstStyle/>
        <a:p>
          <a:endParaRPr lang="de-DE"/>
        </a:p>
      </dgm:t>
    </dgm:pt>
    <dgm:pt modelId="{1C8B6569-73C1-4555-9D5A-79279644F47D}" type="sibTrans" cxnId="{883FCBEC-B8FB-478C-B6A4-8A05A9FE0CBE}">
      <dgm:prSet/>
      <dgm:spPr/>
      <dgm:t>
        <a:bodyPr/>
        <a:lstStyle/>
        <a:p>
          <a:endParaRPr lang="de-DE"/>
        </a:p>
      </dgm:t>
    </dgm:pt>
    <dgm:pt modelId="{F2C86251-717B-4818-9678-5BFC0472F0AA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2000" dirty="0"/>
            <a:t>Gender und </a:t>
          </a:r>
          <a:r>
            <a:rPr lang="de-DE" sz="2000" dirty="0" err="1"/>
            <a:t>Diversityaspekte</a:t>
          </a:r>
          <a:r>
            <a:rPr lang="de-DE" sz="2000" dirty="0"/>
            <a:t> des Fachs aufnehmen </a:t>
          </a:r>
        </a:p>
      </dgm:t>
    </dgm:pt>
    <dgm:pt modelId="{95AEA0A2-064C-4B96-B0EF-C7581CB522C0}" type="parTrans" cxnId="{7278C6AC-F4B2-4BA0-83BB-5032BAB44FE3}">
      <dgm:prSet/>
      <dgm:spPr/>
      <dgm:t>
        <a:bodyPr/>
        <a:lstStyle/>
        <a:p>
          <a:endParaRPr lang="de-DE"/>
        </a:p>
      </dgm:t>
    </dgm:pt>
    <dgm:pt modelId="{733134E5-940D-4EB7-8AF4-395D69D6ED3F}" type="sibTrans" cxnId="{7278C6AC-F4B2-4BA0-83BB-5032BAB44FE3}">
      <dgm:prSet/>
      <dgm:spPr/>
      <dgm:t>
        <a:bodyPr/>
        <a:lstStyle/>
        <a:p>
          <a:endParaRPr lang="de-DE"/>
        </a:p>
      </dgm:t>
    </dgm:pt>
    <dgm:pt modelId="{9EF50888-FB4F-4A77-A6E4-DC967A6FB606}" type="pres">
      <dgm:prSet presAssocID="{5E99B958-2A09-48EB-ABA0-DBCC046CE0D5}" presName="linear" presStyleCnt="0">
        <dgm:presLayoutVars>
          <dgm:animLvl val="lvl"/>
          <dgm:resizeHandles val="exact"/>
        </dgm:presLayoutVars>
      </dgm:prSet>
      <dgm:spPr/>
    </dgm:pt>
    <dgm:pt modelId="{1596EC62-2EDD-4A15-BF63-EBBB3C99CE67}" type="pres">
      <dgm:prSet presAssocID="{435F6B3B-DFC5-4890-A9BA-0709F4C5B3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07006E-0B81-48EA-BE90-771F724652D7}" type="pres">
      <dgm:prSet presAssocID="{435F6B3B-DFC5-4890-A9BA-0709F4C5B3B9}" presName="childText" presStyleLbl="revTx" presStyleIdx="0" presStyleCnt="2">
        <dgm:presLayoutVars>
          <dgm:bulletEnabled val="1"/>
        </dgm:presLayoutVars>
      </dgm:prSet>
      <dgm:spPr/>
    </dgm:pt>
    <dgm:pt modelId="{F5D74B73-058E-4E7D-8638-635BE488278C}" type="pres">
      <dgm:prSet presAssocID="{E8E62198-616F-40DF-91D9-78A14D7781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0437DD-EE76-4461-AEC2-8D2727D8AE7F}" type="pres">
      <dgm:prSet presAssocID="{E8E62198-616F-40DF-91D9-78A14D7781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62B3329-7EDF-41F1-A44B-DB12A769E359}" srcId="{435F6B3B-DFC5-4890-A9BA-0709F4C5B3B9}" destId="{7D0863CA-7FFA-4D1D-B343-59997A0AAAAA}" srcOrd="0" destOrd="0" parTransId="{8B9A09D8-1589-42CB-9C1E-24843B2AEF05}" sibTransId="{21A8F9F5-2A43-4FFB-B542-2819BCE38C8F}"/>
    <dgm:cxn modelId="{B15F5F33-1D17-4EFC-B966-55F36D529323}" type="presOf" srcId="{084694E5-A9D1-4DF7-AF4D-205168C0BE09}" destId="{D90437DD-EE76-4461-AEC2-8D2727D8AE7F}" srcOrd="0" destOrd="0" presId="urn:microsoft.com/office/officeart/2005/8/layout/vList2"/>
    <dgm:cxn modelId="{A519FA5E-6DEC-4DD9-8A70-A14E94041F8F}" type="presOf" srcId="{5E99B958-2A09-48EB-ABA0-DBCC046CE0D5}" destId="{9EF50888-FB4F-4A77-A6E4-DC967A6FB606}" srcOrd="0" destOrd="0" presId="urn:microsoft.com/office/officeart/2005/8/layout/vList2"/>
    <dgm:cxn modelId="{43F96F44-0319-4039-91EF-25F7A40ED780}" type="presOf" srcId="{F2C86251-717B-4818-9678-5BFC0472F0AA}" destId="{D90437DD-EE76-4461-AEC2-8D2727D8AE7F}" srcOrd="0" destOrd="1" presId="urn:microsoft.com/office/officeart/2005/8/layout/vList2"/>
    <dgm:cxn modelId="{547D0F50-04C0-4584-A475-B4075041884D}" type="presOf" srcId="{E8E62198-616F-40DF-91D9-78A14D7781EC}" destId="{F5D74B73-058E-4E7D-8638-635BE488278C}" srcOrd="0" destOrd="0" presId="urn:microsoft.com/office/officeart/2005/8/layout/vList2"/>
    <dgm:cxn modelId="{21710A59-F6E4-43AC-8D61-4D54CCF22FFB}" type="presOf" srcId="{7D0863CA-7FFA-4D1D-B343-59997A0AAAAA}" destId="{8307006E-0B81-48EA-BE90-771F724652D7}" srcOrd="0" destOrd="0" presId="urn:microsoft.com/office/officeart/2005/8/layout/vList2"/>
    <dgm:cxn modelId="{38CD1682-0DBD-4B91-BD2E-385C084FDCA5}" type="presOf" srcId="{83ED4D77-4725-4B53-9C06-51EEC5E807E7}" destId="{8307006E-0B81-48EA-BE90-771F724652D7}" srcOrd="0" destOrd="1" presId="urn:microsoft.com/office/officeart/2005/8/layout/vList2"/>
    <dgm:cxn modelId="{B14D8990-27E2-482A-BD44-7A2CFAC02185}" srcId="{5E99B958-2A09-48EB-ABA0-DBCC046CE0D5}" destId="{435F6B3B-DFC5-4890-A9BA-0709F4C5B3B9}" srcOrd="0" destOrd="0" parTransId="{BC5CB914-0929-4655-A9D3-EA30B3E9D05A}" sibTransId="{E196547B-DD62-4F9D-959C-F5641887EC83}"/>
    <dgm:cxn modelId="{FCC1C6A8-29B8-480E-9ED6-214102A7383E}" srcId="{435F6B3B-DFC5-4890-A9BA-0709F4C5B3B9}" destId="{83ED4D77-4725-4B53-9C06-51EEC5E807E7}" srcOrd="1" destOrd="0" parTransId="{25763143-995F-473D-B45A-BB232A892805}" sibTransId="{2AC86AE2-1671-447F-8F31-7977768E6FBB}"/>
    <dgm:cxn modelId="{7278C6AC-F4B2-4BA0-83BB-5032BAB44FE3}" srcId="{E8E62198-616F-40DF-91D9-78A14D7781EC}" destId="{F2C86251-717B-4818-9678-5BFC0472F0AA}" srcOrd="1" destOrd="0" parTransId="{95AEA0A2-064C-4B96-B0EF-C7581CB522C0}" sibTransId="{733134E5-940D-4EB7-8AF4-395D69D6ED3F}"/>
    <dgm:cxn modelId="{2BBD9AD8-B079-47D6-9954-E63CF5452DF2}" type="presOf" srcId="{435F6B3B-DFC5-4890-A9BA-0709F4C5B3B9}" destId="{1596EC62-2EDD-4A15-BF63-EBBB3C99CE67}" srcOrd="0" destOrd="0" presId="urn:microsoft.com/office/officeart/2005/8/layout/vList2"/>
    <dgm:cxn modelId="{883FCBEC-B8FB-478C-B6A4-8A05A9FE0CBE}" srcId="{E8E62198-616F-40DF-91D9-78A14D7781EC}" destId="{084694E5-A9D1-4DF7-AF4D-205168C0BE09}" srcOrd="0" destOrd="0" parTransId="{427868BC-C3C9-4E06-81D5-101985EFF18F}" sibTransId="{1C8B6569-73C1-4555-9D5A-79279644F47D}"/>
    <dgm:cxn modelId="{5E86D0FE-64C3-4EA4-AD2A-312F397D37AD}" srcId="{5E99B958-2A09-48EB-ABA0-DBCC046CE0D5}" destId="{E8E62198-616F-40DF-91D9-78A14D7781EC}" srcOrd="1" destOrd="0" parTransId="{06AF747C-892D-4845-90F1-B6C35F132CAC}" sibTransId="{5C260890-4353-4AD6-A915-6E4ADFE12B5B}"/>
    <dgm:cxn modelId="{8FE448A0-2B12-49EE-AE5D-4A9AB2536780}" type="presParOf" srcId="{9EF50888-FB4F-4A77-A6E4-DC967A6FB606}" destId="{1596EC62-2EDD-4A15-BF63-EBBB3C99CE67}" srcOrd="0" destOrd="0" presId="urn:microsoft.com/office/officeart/2005/8/layout/vList2"/>
    <dgm:cxn modelId="{CE50470E-3A61-488E-87A3-09E5606356D6}" type="presParOf" srcId="{9EF50888-FB4F-4A77-A6E4-DC967A6FB606}" destId="{8307006E-0B81-48EA-BE90-771F724652D7}" srcOrd="1" destOrd="0" presId="urn:microsoft.com/office/officeart/2005/8/layout/vList2"/>
    <dgm:cxn modelId="{250A0BAC-B16C-4721-8621-8C1D0EDB8FA1}" type="presParOf" srcId="{9EF50888-FB4F-4A77-A6E4-DC967A6FB606}" destId="{F5D74B73-058E-4E7D-8638-635BE488278C}" srcOrd="2" destOrd="0" presId="urn:microsoft.com/office/officeart/2005/8/layout/vList2"/>
    <dgm:cxn modelId="{496F948B-D150-41DE-8FEF-E33AB5C6EA70}" type="presParOf" srcId="{9EF50888-FB4F-4A77-A6E4-DC967A6FB606}" destId="{D90437DD-EE76-4461-AEC2-8D2727D8AE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2AF33-D8F1-4731-A22F-FA90773269E0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31FE7D6E-1751-4DD2-A557-5E77BB38EE20}">
      <dgm:prSet/>
      <dgm:spPr/>
      <dgm:t>
        <a:bodyPr/>
        <a:lstStyle/>
        <a:p>
          <a:r>
            <a:rPr lang="de-DE" dirty="0"/>
            <a:t>Motivation und Anreize für Bewerbung auf Professur geben </a:t>
          </a:r>
        </a:p>
      </dgm:t>
    </dgm:pt>
    <dgm:pt modelId="{EB591434-68D2-472F-986B-E1FEBC230054}" type="parTrans" cxnId="{04D9E938-D316-4630-87F3-DDED0A047E34}">
      <dgm:prSet/>
      <dgm:spPr/>
      <dgm:t>
        <a:bodyPr/>
        <a:lstStyle/>
        <a:p>
          <a:endParaRPr lang="de-DE"/>
        </a:p>
      </dgm:t>
    </dgm:pt>
    <dgm:pt modelId="{C32FBB58-0551-46D9-AB6A-C06CC2B87E54}" type="sibTrans" cxnId="{04D9E938-D316-4630-87F3-DDED0A047E34}">
      <dgm:prSet/>
      <dgm:spPr/>
      <dgm:t>
        <a:bodyPr/>
        <a:lstStyle/>
        <a:p>
          <a:endParaRPr lang="de-DE"/>
        </a:p>
      </dgm:t>
    </dgm:pt>
    <dgm:pt modelId="{6DBCEAA5-B75E-4745-A7F0-C6ECE351CF71}">
      <dgm:prSet/>
      <dgm:spPr/>
      <dgm:t>
        <a:bodyPr/>
        <a:lstStyle/>
        <a:p>
          <a:r>
            <a:rPr lang="de-DE" dirty="0"/>
            <a:t>Gendergerechte Formulierung und Chancengleichheit  </a:t>
          </a:r>
        </a:p>
      </dgm:t>
    </dgm:pt>
    <dgm:pt modelId="{89473D2C-6B1D-44FB-BFD6-B6E58AB6DD11}" type="parTrans" cxnId="{10338207-1265-47C5-B17C-1DAAD01B4ECC}">
      <dgm:prSet/>
      <dgm:spPr/>
      <dgm:t>
        <a:bodyPr/>
        <a:lstStyle/>
        <a:p>
          <a:endParaRPr lang="de-DE"/>
        </a:p>
      </dgm:t>
    </dgm:pt>
    <dgm:pt modelId="{8D373183-6901-48ED-ADD0-9648E9DAAABB}" type="sibTrans" cxnId="{10338207-1265-47C5-B17C-1DAAD01B4ECC}">
      <dgm:prSet/>
      <dgm:spPr/>
      <dgm:t>
        <a:bodyPr/>
        <a:lstStyle/>
        <a:p>
          <a:endParaRPr lang="de-DE"/>
        </a:p>
      </dgm:t>
    </dgm:pt>
    <dgm:pt modelId="{9CFD97DA-AF4B-4EB0-AA00-0BF4DA1D4878}">
      <dgm:prSet/>
      <dgm:spPr/>
      <dgm:t>
        <a:bodyPr/>
        <a:lstStyle/>
        <a:p>
          <a:r>
            <a:rPr lang="de-DE" dirty="0"/>
            <a:t>Pool an Bewerber*innen vergrößern!</a:t>
          </a:r>
        </a:p>
      </dgm:t>
    </dgm:pt>
    <dgm:pt modelId="{0B012AF6-2298-4D1A-A861-FFC270C9D133}" type="parTrans" cxnId="{3B17839B-8F7B-4A65-8AC9-8B0B605E84B8}">
      <dgm:prSet/>
      <dgm:spPr/>
      <dgm:t>
        <a:bodyPr/>
        <a:lstStyle/>
        <a:p>
          <a:endParaRPr lang="de-DE"/>
        </a:p>
      </dgm:t>
    </dgm:pt>
    <dgm:pt modelId="{7F902445-3913-43DA-ADF2-35916834E5CD}" type="sibTrans" cxnId="{3B17839B-8F7B-4A65-8AC9-8B0B605E84B8}">
      <dgm:prSet/>
      <dgm:spPr/>
      <dgm:t>
        <a:bodyPr/>
        <a:lstStyle/>
        <a:p>
          <a:endParaRPr lang="de-DE"/>
        </a:p>
      </dgm:t>
    </dgm:pt>
    <dgm:pt modelId="{82E4A24D-C43C-40FB-BD43-E9C7068EB96E}" type="pres">
      <dgm:prSet presAssocID="{CD82AF33-D8F1-4731-A22F-FA90773269E0}" presName="CompostProcess" presStyleCnt="0">
        <dgm:presLayoutVars>
          <dgm:dir/>
          <dgm:resizeHandles val="exact"/>
        </dgm:presLayoutVars>
      </dgm:prSet>
      <dgm:spPr/>
    </dgm:pt>
    <dgm:pt modelId="{8959BBC6-4FA5-44DF-BBC1-FC37AE2A9331}" type="pres">
      <dgm:prSet presAssocID="{CD82AF33-D8F1-4731-A22F-FA90773269E0}" presName="arrow" presStyleLbl="bgShp" presStyleIdx="0" presStyleCnt="1"/>
      <dgm:spPr/>
    </dgm:pt>
    <dgm:pt modelId="{935CD916-B91D-417C-BDB5-9B1F829530BA}" type="pres">
      <dgm:prSet presAssocID="{CD82AF33-D8F1-4731-A22F-FA90773269E0}" presName="linearProcess" presStyleCnt="0"/>
      <dgm:spPr/>
    </dgm:pt>
    <dgm:pt modelId="{B21A9D55-6C1D-4A1E-B9E0-A467EEC40B00}" type="pres">
      <dgm:prSet presAssocID="{31FE7D6E-1751-4DD2-A557-5E77BB38EE20}" presName="textNode" presStyleLbl="node1" presStyleIdx="0" presStyleCnt="3">
        <dgm:presLayoutVars>
          <dgm:bulletEnabled val="1"/>
        </dgm:presLayoutVars>
      </dgm:prSet>
      <dgm:spPr/>
    </dgm:pt>
    <dgm:pt modelId="{C3284010-0547-4496-87D8-7A6B52237FC5}" type="pres">
      <dgm:prSet presAssocID="{C32FBB58-0551-46D9-AB6A-C06CC2B87E54}" presName="sibTrans" presStyleCnt="0"/>
      <dgm:spPr/>
    </dgm:pt>
    <dgm:pt modelId="{F184E15E-38D6-4FE0-BC3F-B6C9293F6107}" type="pres">
      <dgm:prSet presAssocID="{6DBCEAA5-B75E-4745-A7F0-C6ECE351CF71}" presName="textNode" presStyleLbl="node1" presStyleIdx="1" presStyleCnt="3">
        <dgm:presLayoutVars>
          <dgm:bulletEnabled val="1"/>
        </dgm:presLayoutVars>
      </dgm:prSet>
      <dgm:spPr/>
    </dgm:pt>
    <dgm:pt modelId="{13F3A3AD-36BE-4246-A337-9B7C723C65C6}" type="pres">
      <dgm:prSet presAssocID="{8D373183-6901-48ED-ADD0-9648E9DAAABB}" presName="sibTrans" presStyleCnt="0"/>
      <dgm:spPr/>
    </dgm:pt>
    <dgm:pt modelId="{2DAD193B-8D21-4123-8419-91606F8EC586}" type="pres">
      <dgm:prSet presAssocID="{9CFD97DA-AF4B-4EB0-AA00-0BF4DA1D48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0338207-1265-47C5-B17C-1DAAD01B4ECC}" srcId="{CD82AF33-D8F1-4731-A22F-FA90773269E0}" destId="{6DBCEAA5-B75E-4745-A7F0-C6ECE351CF71}" srcOrd="1" destOrd="0" parTransId="{89473D2C-6B1D-44FB-BFD6-B6E58AB6DD11}" sibTransId="{8D373183-6901-48ED-ADD0-9648E9DAAABB}"/>
    <dgm:cxn modelId="{F1234D19-A021-435E-B098-B0F9BE8FAA9F}" type="presOf" srcId="{6DBCEAA5-B75E-4745-A7F0-C6ECE351CF71}" destId="{F184E15E-38D6-4FE0-BC3F-B6C9293F6107}" srcOrd="0" destOrd="0" presId="urn:microsoft.com/office/officeart/2005/8/layout/hProcess9"/>
    <dgm:cxn modelId="{B5CFB627-B0F0-4D33-9B63-6EA99E1353F7}" type="presOf" srcId="{CD82AF33-D8F1-4731-A22F-FA90773269E0}" destId="{82E4A24D-C43C-40FB-BD43-E9C7068EB96E}" srcOrd="0" destOrd="0" presId="urn:microsoft.com/office/officeart/2005/8/layout/hProcess9"/>
    <dgm:cxn modelId="{04D9E938-D316-4630-87F3-DDED0A047E34}" srcId="{CD82AF33-D8F1-4731-A22F-FA90773269E0}" destId="{31FE7D6E-1751-4DD2-A557-5E77BB38EE20}" srcOrd="0" destOrd="0" parTransId="{EB591434-68D2-472F-986B-E1FEBC230054}" sibTransId="{C32FBB58-0551-46D9-AB6A-C06CC2B87E54}"/>
    <dgm:cxn modelId="{3B17839B-8F7B-4A65-8AC9-8B0B605E84B8}" srcId="{CD82AF33-D8F1-4731-A22F-FA90773269E0}" destId="{9CFD97DA-AF4B-4EB0-AA00-0BF4DA1D4878}" srcOrd="2" destOrd="0" parTransId="{0B012AF6-2298-4D1A-A861-FFC270C9D133}" sibTransId="{7F902445-3913-43DA-ADF2-35916834E5CD}"/>
    <dgm:cxn modelId="{E3945FB0-0225-4468-9B4B-2BBC4DC8CB22}" type="presOf" srcId="{31FE7D6E-1751-4DD2-A557-5E77BB38EE20}" destId="{B21A9D55-6C1D-4A1E-B9E0-A467EEC40B00}" srcOrd="0" destOrd="0" presId="urn:microsoft.com/office/officeart/2005/8/layout/hProcess9"/>
    <dgm:cxn modelId="{0A734FFC-FB03-4705-BD6F-9AF1DA9AC892}" type="presOf" srcId="{9CFD97DA-AF4B-4EB0-AA00-0BF4DA1D4878}" destId="{2DAD193B-8D21-4123-8419-91606F8EC586}" srcOrd="0" destOrd="0" presId="urn:microsoft.com/office/officeart/2005/8/layout/hProcess9"/>
    <dgm:cxn modelId="{D3418524-9046-410A-A0EC-B5254D05430E}" type="presParOf" srcId="{82E4A24D-C43C-40FB-BD43-E9C7068EB96E}" destId="{8959BBC6-4FA5-44DF-BBC1-FC37AE2A9331}" srcOrd="0" destOrd="0" presId="urn:microsoft.com/office/officeart/2005/8/layout/hProcess9"/>
    <dgm:cxn modelId="{4B697C68-3EBC-415C-9ECB-3C02192F7CE2}" type="presParOf" srcId="{82E4A24D-C43C-40FB-BD43-E9C7068EB96E}" destId="{935CD916-B91D-417C-BDB5-9B1F829530BA}" srcOrd="1" destOrd="0" presId="urn:microsoft.com/office/officeart/2005/8/layout/hProcess9"/>
    <dgm:cxn modelId="{20C58038-FB44-4A1A-AA25-00736234ED78}" type="presParOf" srcId="{935CD916-B91D-417C-BDB5-9B1F829530BA}" destId="{B21A9D55-6C1D-4A1E-B9E0-A467EEC40B00}" srcOrd="0" destOrd="0" presId="urn:microsoft.com/office/officeart/2005/8/layout/hProcess9"/>
    <dgm:cxn modelId="{CC62FF6E-75BD-46EA-B8CB-BC8EA5B607AE}" type="presParOf" srcId="{935CD916-B91D-417C-BDB5-9B1F829530BA}" destId="{C3284010-0547-4496-87D8-7A6B52237FC5}" srcOrd="1" destOrd="0" presId="urn:microsoft.com/office/officeart/2005/8/layout/hProcess9"/>
    <dgm:cxn modelId="{10F55B4D-EB79-476A-927E-64A61C5067BB}" type="presParOf" srcId="{935CD916-B91D-417C-BDB5-9B1F829530BA}" destId="{F184E15E-38D6-4FE0-BC3F-B6C9293F6107}" srcOrd="2" destOrd="0" presId="urn:microsoft.com/office/officeart/2005/8/layout/hProcess9"/>
    <dgm:cxn modelId="{1DFD5076-123D-4E7C-926B-D269A1BB8950}" type="presParOf" srcId="{935CD916-B91D-417C-BDB5-9B1F829530BA}" destId="{13F3A3AD-36BE-4246-A337-9B7C723C65C6}" srcOrd="3" destOrd="0" presId="urn:microsoft.com/office/officeart/2005/8/layout/hProcess9"/>
    <dgm:cxn modelId="{A5ED4AE4-FB92-496F-9FB1-396931C5B2B9}" type="presParOf" srcId="{935CD916-B91D-417C-BDB5-9B1F829530BA}" destId="{2DAD193B-8D21-4123-8419-91606F8EC5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6C2F6-86E0-4ACD-A9F1-D55823D19CB1}" type="doc">
      <dgm:prSet loTypeId="urn:microsoft.com/office/officeart/2005/8/layout/venn1" loCatId="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4DC4E4-3CEE-47EC-BBC5-B9079665B08E}">
      <dgm:prSet/>
      <dgm:spPr/>
      <dgm:t>
        <a:bodyPr/>
        <a:lstStyle/>
        <a:p>
          <a:r>
            <a:rPr lang="de-DE" dirty="0"/>
            <a:t>Frühzeitige Einbindung und Förderung von Frauen </a:t>
          </a:r>
          <a:endParaRPr lang="en-US" dirty="0"/>
        </a:p>
      </dgm:t>
    </dgm:pt>
    <dgm:pt modelId="{7BDDD2F2-4CBB-41CF-A45F-15E987DD5ECC}" type="parTrans" cxnId="{AAA40550-A504-4CEB-AAC3-2AA45819B571}">
      <dgm:prSet/>
      <dgm:spPr/>
      <dgm:t>
        <a:bodyPr/>
        <a:lstStyle/>
        <a:p>
          <a:endParaRPr lang="en-US"/>
        </a:p>
      </dgm:t>
    </dgm:pt>
    <dgm:pt modelId="{DE4A59E6-793B-4E7B-ADF3-8CA681B57CA9}" type="sibTrans" cxnId="{AAA40550-A504-4CEB-AAC3-2AA45819B571}">
      <dgm:prSet/>
      <dgm:spPr/>
      <dgm:t>
        <a:bodyPr/>
        <a:lstStyle/>
        <a:p>
          <a:endParaRPr lang="en-US"/>
        </a:p>
      </dgm:t>
    </dgm:pt>
    <dgm:pt modelId="{0EB701EC-1209-42C3-801C-0AB8CBAA437C}">
      <dgm:prSet/>
      <dgm:spPr/>
      <dgm:t>
        <a:bodyPr/>
        <a:lstStyle/>
        <a:p>
          <a:r>
            <a:rPr lang="de-DE"/>
            <a:t>Voraussetzungen schaffen / Perspektivplanung </a:t>
          </a:r>
          <a:endParaRPr lang="en-US"/>
        </a:p>
      </dgm:t>
    </dgm:pt>
    <dgm:pt modelId="{2AF01A4E-F684-4D22-8D85-97CE9DB9862D}" type="parTrans" cxnId="{9EDF86FD-3DD3-43CC-9489-16A684913C24}">
      <dgm:prSet/>
      <dgm:spPr/>
      <dgm:t>
        <a:bodyPr/>
        <a:lstStyle/>
        <a:p>
          <a:endParaRPr lang="en-US"/>
        </a:p>
      </dgm:t>
    </dgm:pt>
    <dgm:pt modelId="{20626D90-2118-49BD-B477-C3DE52A7F062}" type="sibTrans" cxnId="{9EDF86FD-3DD3-43CC-9489-16A684913C24}">
      <dgm:prSet/>
      <dgm:spPr/>
      <dgm:t>
        <a:bodyPr/>
        <a:lstStyle/>
        <a:p>
          <a:endParaRPr lang="en-US"/>
        </a:p>
      </dgm:t>
    </dgm:pt>
    <dgm:pt modelId="{0C1C9CFD-59D6-46F8-B1E0-33BDE87A2F53}">
      <dgm:prSet/>
      <dgm:spPr/>
      <dgm:t>
        <a:bodyPr/>
        <a:lstStyle/>
        <a:p>
          <a:r>
            <a:rPr lang="de-DE"/>
            <a:t>Gestaltung der Ausschreibung </a:t>
          </a:r>
          <a:endParaRPr lang="en-US"/>
        </a:p>
      </dgm:t>
    </dgm:pt>
    <dgm:pt modelId="{36829496-612D-4DE9-8EE9-8AC632F03B33}" type="parTrans" cxnId="{597D540B-4A96-49AC-B725-C70F2BBF016A}">
      <dgm:prSet/>
      <dgm:spPr/>
      <dgm:t>
        <a:bodyPr/>
        <a:lstStyle/>
        <a:p>
          <a:endParaRPr lang="en-US"/>
        </a:p>
      </dgm:t>
    </dgm:pt>
    <dgm:pt modelId="{AD88CA09-1EB9-4C34-807D-802B84DD50BF}" type="sibTrans" cxnId="{597D540B-4A96-49AC-B725-C70F2BBF016A}">
      <dgm:prSet/>
      <dgm:spPr/>
      <dgm:t>
        <a:bodyPr/>
        <a:lstStyle/>
        <a:p>
          <a:endParaRPr lang="en-US"/>
        </a:p>
      </dgm:t>
    </dgm:pt>
    <dgm:pt modelId="{017E7398-AA21-504F-B35C-A6D8818B2AE5}" type="pres">
      <dgm:prSet presAssocID="{63C6C2F6-86E0-4ACD-A9F1-D55823D19CB1}" presName="compositeShape" presStyleCnt="0">
        <dgm:presLayoutVars>
          <dgm:chMax val="7"/>
          <dgm:dir/>
          <dgm:resizeHandles val="exact"/>
        </dgm:presLayoutVars>
      </dgm:prSet>
      <dgm:spPr/>
    </dgm:pt>
    <dgm:pt modelId="{1412BFA2-E928-714F-B5F8-223C779C09A8}" type="pres">
      <dgm:prSet presAssocID="{384DC4E4-3CEE-47EC-BBC5-B9079665B08E}" presName="circ1" presStyleLbl="vennNode1" presStyleIdx="0" presStyleCnt="3"/>
      <dgm:spPr/>
    </dgm:pt>
    <dgm:pt modelId="{6943097C-FE4D-1441-95CE-46A6560C01FB}" type="pres">
      <dgm:prSet presAssocID="{384DC4E4-3CEE-47EC-BBC5-B9079665B0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536B93-D6DA-AC4F-848E-E7A9B40813CC}" type="pres">
      <dgm:prSet presAssocID="{0EB701EC-1209-42C3-801C-0AB8CBAA437C}" presName="circ2" presStyleLbl="vennNode1" presStyleIdx="1" presStyleCnt="3"/>
      <dgm:spPr/>
    </dgm:pt>
    <dgm:pt modelId="{632C064F-1372-3E46-944D-50B37C23C620}" type="pres">
      <dgm:prSet presAssocID="{0EB701EC-1209-42C3-801C-0AB8CBAA43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BCFF11-1838-1E4C-806B-0C6D60FE2A9C}" type="pres">
      <dgm:prSet presAssocID="{0C1C9CFD-59D6-46F8-B1E0-33BDE87A2F53}" presName="circ3" presStyleLbl="vennNode1" presStyleIdx="2" presStyleCnt="3"/>
      <dgm:spPr/>
    </dgm:pt>
    <dgm:pt modelId="{2C66DF94-1F64-BC4C-A770-4DDFE113D558}" type="pres">
      <dgm:prSet presAssocID="{0C1C9CFD-59D6-46F8-B1E0-33BDE87A2F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97D540B-4A96-49AC-B725-C70F2BBF016A}" srcId="{63C6C2F6-86E0-4ACD-A9F1-D55823D19CB1}" destId="{0C1C9CFD-59D6-46F8-B1E0-33BDE87A2F53}" srcOrd="2" destOrd="0" parTransId="{36829496-612D-4DE9-8EE9-8AC632F03B33}" sibTransId="{AD88CA09-1EB9-4C34-807D-802B84DD50BF}"/>
    <dgm:cxn modelId="{D353FF18-6B68-994D-B9BC-74DA97568A28}" type="presOf" srcId="{63C6C2F6-86E0-4ACD-A9F1-D55823D19CB1}" destId="{017E7398-AA21-504F-B35C-A6D8818B2AE5}" srcOrd="0" destOrd="0" presId="urn:microsoft.com/office/officeart/2005/8/layout/venn1"/>
    <dgm:cxn modelId="{AAA40550-A504-4CEB-AAC3-2AA45819B571}" srcId="{63C6C2F6-86E0-4ACD-A9F1-D55823D19CB1}" destId="{384DC4E4-3CEE-47EC-BBC5-B9079665B08E}" srcOrd="0" destOrd="0" parTransId="{7BDDD2F2-4CBB-41CF-A45F-15E987DD5ECC}" sibTransId="{DE4A59E6-793B-4E7B-ADF3-8CA681B57CA9}"/>
    <dgm:cxn modelId="{5D31DF76-795E-364E-B586-CCCA59446E48}" type="presOf" srcId="{384DC4E4-3CEE-47EC-BBC5-B9079665B08E}" destId="{6943097C-FE4D-1441-95CE-46A6560C01FB}" srcOrd="1" destOrd="0" presId="urn:microsoft.com/office/officeart/2005/8/layout/venn1"/>
    <dgm:cxn modelId="{B6764B7D-F4B0-2D4A-8AF3-84F7FCF8282D}" type="presOf" srcId="{384DC4E4-3CEE-47EC-BBC5-B9079665B08E}" destId="{1412BFA2-E928-714F-B5F8-223C779C09A8}" srcOrd="0" destOrd="0" presId="urn:microsoft.com/office/officeart/2005/8/layout/venn1"/>
    <dgm:cxn modelId="{C207F482-730C-2142-9736-D0B44779C7B8}" type="presOf" srcId="{0EB701EC-1209-42C3-801C-0AB8CBAA437C}" destId="{AC536B93-D6DA-AC4F-848E-E7A9B40813CC}" srcOrd="0" destOrd="0" presId="urn:microsoft.com/office/officeart/2005/8/layout/venn1"/>
    <dgm:cxn modelId="{5C8CB78E-BFEE-9E4D-A7A1-6B3565CD95B2}" type="presOf" srcId="{0EB701EC-1209-42C3-801C-0AB8CBAA437C}" destId="{632C064F-1372-3E46-944D-50B37C23C620}" srcOrd="1" destOrd="0" presId="urn:microsoft.com/office/officeart/2005/8/layout/venn1"/>
    <dgm:cxn modelId="{E7FDCDB3-3C7C-9041-8304-51708EF1788A}" type="presOf" srcId="{0C1C9CFD-59D6-46F8-B1E0-33BDE87A2F53}" destId="{2C66DF94-1F64-BC4C-A770-4DDFE113D558}" srcOrd="1" destOrd="0" presId="urn:microsoft.com/office/officeart/2005/8/layout/venn1"/>
    <dgm:cxn modelId="{F44BEBC7-6B97-9A4E-B223-C85475897E2F}" type="presOf" srcId="{0C1C9CFD-59D6-46F8-B1E0-33BDE87A2F53}" destId="{A0BCFF11-1838-1E4C-806B-0C6D60FE2A9C}" srcOrd="0" destOrd="0" presId="urn:microsoft.com/office/officeart/2005/8/layout/venn1"/>
    <dgm:cxn modelId="{9EDF86FD-3DD3-43CC-9489-16A684913C24}" srcId="{63C6C2F6-86E0-4ACD-A9F1-D55823D19CB1}" destId="{0EB701EC-1209-42C3-801C-0AB8CBAA437C}" srcOrd="1" destOrd="0" parTransId="{2AF01A4E-F684-4D22-8D85-97CE9DB9862D}" sibTransId="{20626D90-2118-49BD-B477-C3DE52A7F062}"/>
    <dgm:cxn modelId="{B3F62DAC-79FE-984D-9630-CB38943CCBE8}" type="presParOf" srcId="{017E7398-AA21-504F-B35C-A6D8818B2AE5}" destId="{1412BFA2-E928-714F-B5F8-223C779C09A8}" srcOrd="0" destOrd="0" presId="urn:microsoft.com/office/officeart/2005/8/layout/venn1"/>
    <dgm:cxn modelId="{135E310E-14E2-AD44-8114-1C3254BA4392}" type="presParOf" srcId="{017E7398-AA21-504F-B35C-A6D8818B2AE5}" destId="{6943097C-FE4D-1441-95CE-46A6560C01FB}" srcOrd="1" destOrd="0" presId="urn:microsoft.com/office/officeart/2005/8/layout/venn1"/>
    <dgm:cxn modelId="{826E20EA-6579-B04C-A8FD-3071D0D6B4EE}" type="presParOf" srcId="{017E7398-AA21-504F-B35C-A6D8818B2AE5}" destId="{AC536B93-D6DA-AC4F-848E-E7A9B40813CC}" srcOrd="2" destOrd="0" presId="urn:microsoft.com/office/officeart/2005/8/layout/venn1"/>
    <dgm:cxn modelId="{145A6F74-9702-A34A-93DD-6EE970B56838}" type="presParOf" srcId="{017E7398-AA21-504F-B35C-A6D8818B2AE5}" destId="{632C064F-1372-3E46-944D-50B37C23C620}" srcOrd="3" destOrd="0" presId="urn:microsoft.com/office/officeart/2005/8/layout/venn1"/>
    <dgm:cxn modelId="{C120FC15-96D4-5142-A734-027E5E191EBF}" type="presParOf" srcId="{017E7398-AA21-504F-B35C-A6D8818B2AE5}" destId="{A0BCFF11-1838-1E4C-806B-0C6D60FE2A9C}" srcOrd="4" destOrd="0" presId="urn:microsoft.com/office/officeart/2005/8/layout/venn1"/>
    <dgm:cxn modelId="{3CE0EE55-E071-7E4D-8B5F-276206DFCB67}" type="presParOf" srcId="{017E7398-AA21-504F-B35C-A6D8818B2AE5}" destId="{2C66DF94-1F64-BC4C-A770-4DDFE113D5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B9CF3-4050-4AF5-A259-D912ED65FE96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A038C4F8-69BB-4FAD-B386-B95E9BE4E455}">
      <dgm:prSet/>
      <dgm:spPr/>
      <dgm:t>
        <a:bodyPr/>
        <a:lstStyle/>
        <a:p>
          <a:r>
            <a:rPr lang="de-DE" dirty="0"/>
            <a:t>Einladungen von Wissenschaftlerinnen und Frauen zu speziellen Veranstaltungen wie Seminaren und Konferenzen</a:t>
          </a:r>
        </a:p>
      </dgm:t>
    </dgm:pt>
    <dgm:pt modelId="{BC7B8D70-1E17-414B-A635-DAAE0ACA4411}" type="parTrans" cxnId="{6D09E537-67E7-421F-A54E-30DBAFC95504}">
      <dgm:prSet/>
      <dgm:spPr/>
      <dgm:t>
        <a:bodyPr/>
        <a:lstStyle/>
        <a:p>
          <a:endParaRPr lang="de-DE"/>
        </a:p>
      </dgm:t>
    </dgm:pt>
    <dgm:pt modelId="{9B6F9F3F-85F3-484F-9841-480535264E11}" type="sibTrans" cxnId="{6D09E537-67E7-421F-A54E-30DBAFC95504}">
      <dgm:prSet/>
      <dgm:spPr/>
      <dgm:t>
        <a:bodyPr/>
        <a:lstStyle/>
        <a:p>
          <a:endParaRPr lang="de-DE"/>
        </a:p>
      </dgm:t>
    </dgm:pt>
    <dgm:pt modelId="{C99E38EF-554D-4294-A324-D91E42BE2C15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de-DE" sz="1800" dirty="0"/>
            <a:t>talentierte Frauen als potenzielle zukünftige Mitarbeiterinnen hervorheben</a:t>
          </a:r>
        </a:p>
      </dgm:t>
    </dgm:pt>
    <dgm:pt modelId="{C9068D94-407E-459C-BDA5-20F3F61D9046}" type="parTrans" cxnId="{99A9E8EC-0D95-4E22-9095-0A7B35C73AA5}">
      <dgm:prSet/>
      <dgm:spPr/>
      <dgm:t>
        <a:bodyPr/>
        <a:lstStyle/>
        <a:p>
          <a:endParaRPr lang="de-DE"/>
        </a:p>
      </dgm:t>
    </dgm:pt>
    <dgm:pt modelId="{ADEF9AF6-DCB3-4509-868B-668CD3E5837C}" type="sibTrans" cxnId="{99A9E8EC-0D95-4E22-9095-0A7B35C73AA5}">
      <dgm:prSet/>
      <dgm:spPr/>
      <dgm:t>
        <a:bodyPr/>
        <a:lstStyle/>
        <a:p>
          <a:endParaRPr lang="de-DE"/>
        </a:p>
      </dgm:t>
    </dgm:pt>
    <dgm:pt modelId="{972C81F5-5CD0-4999-AB26-CD07633390EF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de-DE" sz="1800" dirty="0"/>
            <a:t>Institut als attraktiven Arbeitsplatz präsentieren </a:t>
          </a:r>
        </a:p>
      </dgm:t>
    </dgm:pt>
    <dgm:pt modelId="{59A5DDA7-0803-4F50-A93A-1B812EBDBEE6}" type="parTrans" cxnId="{18AC892C-D8D1-45ED-8513-6D07F8E2969B}">
      <dgm:prSet/>
      <dgm:spPr/>
      <dgm:t>
        <a:bodyPr/>
        <a:lstStyle/>
        <a:p>
          <a:endParaRPr lang="de-DE"/>
        </a:p>
      </dgm:t>
    </dgm:pt>
    <dgm:pt modelId="{F3517D9B-CE7A-4294-B714-A05D9DE1C6A4}" type="sibTrans" cxnId="{18AC892C-D8D1-45ED-8513-6D07F8E2969B}">
      <dgm:prSet/>
      <dgm:spPr/>
      <dgm:t>
        <a:bodyPr/>
        <a:lstStyle/>
        <a:p>
          <a:endParaRPr lang="de-DE"/>
        </a:p>
      </dgm:t>
    </dgm:pt>
    <dgm:pt modelId="{9E767BA8-500C-49F7-A016-2C52434A5BB0}">
      <dgm:prSet/>
      <dgm:spPr/>
      <dgm:t>
        <a:bodyPr/>
        <a:lstStyle/>
        <a:p>
          <a:r>
            <a:rPr lang="de-DE"/>
            <a:t>Veranstaltung von Symposien oder Tagungen im Vorfeld der Neubesetzung einer Professur </a:t>
          </a:r>
        </a:p>
      </dgm:t>
    </dgm:pt>
    <dgm:pt modelId="{619A4688-BDE7-4DD7-84FC-46562F8FA427}" type="parTrans" cxnId="{5CCE308F-3100-4100-AB44-625E19FA115C}">
      <dgm:prSet/>
      <dgm:spPr/>
      <dgm:t>
        <a:bodyPr/>
        <a:lstStyle/>
        <a:p>
          <a:endParaRPr lang="de-DE"/>
        </a:p>
      </dgm:t>
    </dgm:pt>
    <dgm:pt modelId="{EE49FDDE-85A6-4713-8594-5464B5FC398E}" type="sibTrans" cxnId="{5CCE308F-3100-4100-AB44-625E19FA115C}">
      <dgm:prSet/>
      <dgm:spPr/>
      <dgm:t>
        <a:bodyPr/>
        <a:lstStyle/>
        <a:p>
          <a:endParaRPr lang="de-DE"/>
        </a:p>
      </dgm:t>
    </dgm:pt>
    <dgm:pt modelId="{13B7B93E-3520-41DE-8903-3356CA3CF87F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de-DE" sz="1800" dirty="0"/>
            <a:t>Profilierung der zu besetzenden Stelle schärfen</a:t>
          </a:r>
        </a:p>
      </dgm:t>
    </dgm:pt>
    <dgm:pt modelId="{5D2C9B7E-5198-45E5-B803-3109ED7AF7A2}" type="parTrans" cxnId="{1459F455-1ECC-4069-B3DC-C4C468B6DAA0}">
      <dgm:prSet/>
      <dgm:spPr/>
      <dgm:t>
        <a:bodyPr/>
        <a:lstStyle/>
        <a:p>
          <a:endParaRPr lang="de-DE"/>
        </a:p>
      </dgm:t>
    </dgm:pt>
    <dgm:pt modelId="{E896E865-9BF4-4A96-BAA5-E6AC67D0DAFF}" type="sibTrans" cxnId="{1459F455-1ECC-4069-B3DC-C4C468B6DAA0}">
      <dgm:prSet/>
      <dgm:spPr/>
      <dgm:t>
        <a:bodyPr/>
        <a:lstStyle/>
        <a:p>
          <a:endParaRPr lang="de-DE"/>
        </a:p>
      </dgm:t>
    </dgm:pt>
    <dgm:pt modelId="{59B4DF22-B11C-48B8-B2AD-85CC573368A3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de-DE" sz="1800" dirty="0"/>
            <a:t>Werbung für die eigene Fakultät machen</a:t>
          </a:r>
        </a:p>
      </dgm:t>
    </dgm:pt>
    <dgm:pt modelId="{41D4106B-4865-43AB-B7A9-192A793758CB}" type="parTrans" cxnId="{0FDF7DA4-8372-40B3-AE69-9A68D84F9E36}">
      <dgm:prSet/>
      <dgm:spPr/>
      <dgm:t>
        <a:bodyPr/>
        <a:lstStyle/>
        <a:p>
          <a:endParaRPr lang="de-DE"/>
        </a:p>
      </dgm:t>
    </dgm:pt>
    <dgm:pt modelId="{638F608C-5B07-4D2B-A3AA-3E835881E5A4}" type="sibTrans" cxnId="{0FDF7DA4-8372-40B3-AE69-9A68D84F9E36}">
      <dgm:prSet/>
      <dgm:spPr/>
      <dgm:t>
        <a:bodyPr/>
        <a:lstStyle/>
        <a:p>
          <a:endParaRPr lang="de-DE"/>
        </a:p>
      </dgm:t>
    </dgm:pt>
    <dgm:pt modelId="{82024213-1F12-4AB8-BD54-2BC46B4313C9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de-DE" sz="1800" dirty="0"/>
            <a:t>Kontakt zu potenziellen Kandidat*innen aufbauen und vertiefen (siehe aktive Rekrutierung) </a:t>
          </a:r>
        </a:p>
      </dgm:t>
    </dgm:pt>
    <dgm:pt modelId="{6EC1BD5D-3A05-4216-9D1D-EBCF50B873ED}" type="parTrans" cxnId="{C05E3A7C-8D3E-4EFA-A468-315BB9EA3FE8}">
      <dgm:prSet/>
      <dgm:spPr/>
      <dgm:t>
        <a:bodyPr/>
        <a:lstStyle/>
        <a:p>
          <a:endParaRPr lang="de-DE"/>
        </a:p>
      </dgm:t>
    </dgm:pt>
    <dgm:pt modelId="{98D2A84D-196B-4E96-B9C4-1067470F0880}" type="sibTrans" cxnId="{C05E3A7C-8D3E-4EFA-A468-315BB9EA3FE8}">
      <dgm:prSet/>
      <dgm:spPr/>
      <dgm:t>
        <a:bodyPr/>
        <a:lstStyle/>
        <a:p>
          <a:endParaRPr lang="de-DE"/>
        </a:p>
      </dgm:t>
    </dgm:pt>
    <dgm:pt modelId="{6999E6DD-D4AF-4B08-A2D2-53042329DB2E}" type="pres">
      <dgm:prSet presAssocID="{5E7B9CF3-4050-4AF5-A259-D912ED65FE96}" presName="linear" presStyleCnt="0">
        <dgm:presLayoutVars>
          <dgm:animLvl val="lvl"/>
          <dgm:resizeHandles val="exact"/>
        </dgm:presLayoutVars>
      </dgm:prSet>
      <dgm:spPr/>
    </dgm:pt>
    <dgm:pt modelId="{15A55CCB-9CF8-4D1A-9F4C-61084AC3DD50}" type="pres">
      <dgm:prSet presAssocID="{A038C4F8-69BB-4FAD-B386-B95E9BE4E4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927E44-6CC8-47BA-8EA8-DA28B6A19D54}" type="pres">
      <dgm:prSet presAssocID="{A038C4F8-69BB-4FAD-B386-B95E9BE4E455}" presName="childText" presStyleLbl="revTx" presStyleIdx="0" presStyleCnt="2">
        <dgm:presLayoutVars>
          <dgm:bulletEnabled val="1"/>
        </dgm:presLayoutVars>
      </dgm:prSet>
      <dgm:spPr/>
    </dgm:pt>
    <dgm:pt modelId="{48B20F61-A4AE-4A80-AEC3-513C3F235F7D}" type="pres">
      <dgm:prSet presAssocID="{9E767BA8-500C-49F7-A016-2C52434A5BB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1BAA92-9FDD-44A6-883D-6840B55A9872}" type="pres">
      <dgm:prSet presAssocID="{9E767BA8-500C-49F7-A016-2C52434A5BB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CDC91F-9250-4BDD-A598-80240248E8B5}" type="presOf" srcId="{82024213-1F12-4AB8-BD54-2BC46B4313C9}" destId="{0A1BAA92-9FDD-44A6-883D-6840B55A9872}" srcOrd="0" destOrd="2" presId="urn:microsoft.com/office/officeart/2005/8/layout/vList2"/>
    <dgm:cxn modelId="{18AC892C-D8D1-45ED-8513-6D07F8E2969B}" srcId="{A038C4F8-69BB-4FAD-B386-B95E9BE4E455}" destId="{972C81F5-5CD0-4999-AB26-CD07633390EF}" srcOrd="1" destOrd="0" parTransId="{59A5DDA7-0803-4F50-A93A-1B812EBDBEE6}" sibTransId="{F3517D9B-CE7A-4294-B714-A05D9DE1C6A4}"/>
    <dgm:cxn modelId="{11C3D433-76D8-49EA-BA9A-6C4243FE56F3}" type="presOf" srcId="{A038C4F8-69BB-4FAD-B386-B95E9BE4E455}" destId="{15A55CCB-9CF8-4D1A-9F4C-61084AC3DD50}" srcOrd="0" destOrd="0" presId="urn:microsoft.com/office/officeart/2005/8/layout/vList2"/>
    <dgm:cxn modelId="{6D09E537-67E7-421F-A54E-30DBAFC95504}" srcId="{5E7B9CF3-4050-4AF5-A259-D912ED65FE96}" destId="{A038C4F8-69BB-4FAD-B386-B95E9BE4E455}" srcOrd="0" destOrd="0" parTransId="{BC7B8D70-1E17-414B-A635-DAAE0ACA4411}" sibTransId="{9B6F9F3F-85F3-484F-9841-480535264E11}"/>
    <dgm:cxn modelId="{64E07854-8D95-4ED3-9527-3BA5F7B96268}" type="presOf" srcId="{13B7B93E-3520-41DE-8903-3356CA3CF87F}" destId="{0A1BAA92-9FDD-44A6-883D-6840B55A9872}" srcOrd="0" destOrd="0" presId="urn:microsoft.com/office/officeart/2005/8/layout/vList2"/>
    <dgm:cxn modelId="{9FA8B574-46E8-4D8A-9FDA-065EA86EB677}" type="presOf" srcId="{9E767BA8-500C-49F7-A016-2C52434A5BB0}" destId="{48B20F61-A4AE-4A80-AEC3-513C3F235F7D}" srcOrd="0" destOrd="0" presId="urn:microsoft.com/office/officeart/2005/8/layout/vList2"/>
    <dgm:cxn modelId="{1459F455-1ECC-4069-B3DC-C4C468B6DAA0}" srcId="{9E767BA8-500C-49F7-A016-2C52434A5BB0}" destId="{13B7B93E-3520-41DE-8903-3356CA3CF87F}" srcOrd="0" destOrd="0" parTransId="{5D2C9B7E-5198-45E5-B803-3109ED7AF7A2}" sibTransId="{E896E865-9BF4-4A96-BAA5-E6AC67D0DAFF}"/>
    <dgm:cxn modelId="{C05E3A7C-8D3E-4EFA-A468-315BB9EA3FE8}" srcId="{9E767BA8-500C-49F7-A016-2C52434A5BB0}" destId="{82024213-1F12-4AB8-BD54-2BC46B4313C9}" srcOrd="2" destOrd="0" parTransId="{6EC1BD5D-3A05-4216-9D1D-EBCF50B873ED}" sibTransId="{98D2A84D-196B-4E96-B9C4-1067470F0880}"/>
    <dgm:cxn modelId="{CC06B482-EC27-4E4E-8981-7A5698AAC850}" type="presOf" srcId="{59B4DF22-B11C-48B8-B2AD-85CC573368A3}" destId="{0A1BAA92-9FDD-44A6-883D-6840B55A9872}" srcOrd="0" destOrd="1" presId="urn:microsoft.com/office/officeart/2005/8/layout/vList2"/>
    <dgm:cxn modelId="{5CCE308F-3100-4100-AB44-625E19FA115C}" srcId="{5E7B9CF3-4050-4AF5-A259-D912ED65FE96}" destId="{9E767BA8-500C-49F7-A016-2C52434A5BB0}" srcOrd="1" destOrd="0" parTransId="{619A4688-BDE7-4DD7-84FC-46562F8FA427}" sibTransId="{EE49FDDE-85A6-4713-8594-5464B5FC398E}"/>
    <dgm:cxn modelId="{0FDF7DA4-8372-40B3-AE69-9A68D84F9E36}" srcId="{9E767BA8-500C-49F7-A016-2C52434A5BB0}" destId="{59B4DF22-B11C-48B8-B2AD-85CC573368A3}" srcOrd="1" destOrd="0" parTransId="{41D4106B-4865-43AB-B7A9-192A793758CB}" sibTransId="{638F608C-5B07-4D2B-A3AA-3E835881E5A4}"/>
    <dgm:cxn modelId="{EF65B9B7-9D58-49DE-B38D-4B39BEB5093B}" type="presOf" srcId="{C99E38EF-554D-4294-A324-D91E42BE2C15}" destId="{6F927E44-6CC8-47BA-8EA8-DA28B6A19D54}" srcOrd="0" destOrd="0" presId="urn:microsoft.com/office/officeart/2005/8/layout/vList2"/>
    <dgm:cxn modelId="{C02E3FDB-747A-4539-BB5C-C03F824BA333}" type="presOf" srcId="{972C81F5-5CD0-4999-AB26-CD07633390EF}" destId="{6F927E44-6CC8-47BA-8EA8-DA28B6A19D54}" srcOrd="0" destOrd="1" presId="urn:microsoft.com/office/officeart/2005/8/layout/vList2"/>
    <dgm:cxn modelId="{99A9E8EC-0D95-4E22-9095-0A7B35C73AA5}" srcId="{A038C4F8-69BB-4FAD-B386-B95E9BE4E455}" destId="{C99E38EF-554D-4294-A324-D91E42BE2C15}" srcOrd="0" destOrd="0" parTransId="{C9068D94-407E-459C-BDA5-20F3F61D9046}" sibTransId="{ADEF9AF6-DCB3-4509-868B-668CD3E5837C}"/>
    <dgm:cxn modelId="{FA9039FC-C9C4-49C2-A681-51524721B4F5}" type="presOf" srcId="{5E7B9CF3-4050-4AF5-A259-D912ED65FE96}" destId="{6999E6DD-D4AF-4B08-A2D2-53042329DB2E}" srcOrd="0" destOrd="0" presId="urn:microsoft.com/office/officeart/2005/8/layout/vList2"/>
    <dgm:cxn modelId="{2918C60B-4637-4390-8AD2-5A100CE8EFF8}" type="presParOf" srcId="{6999E6DD-D4AF-4B08-A2D2-53042329DB2E}" destId="{15A55CCB-9CF8-4D1A-9F4C-61084AC3DD50}" srcOrd="0" destOrd="0" presId="urn:microsoft.com/office/officeart/2005/8/layout/vList2"/>
    <dgm:cxn modelId="{B4F044BB-80D6-4C8F-9523-9FFBDCA35AD9}" type="presParOf" srcId="{6999E6DD-D4AF-4B08-A2D2-53042329DB2E}" destId="{6F927E44-6CC8-47BA-8EA8-DA28B6A19D54}" srcOrd="1" destOrd="0" presId="urn:microsoft.com/office/officeart/2005/8/layout/vList2"/>
    <dgm:cxn modelId="{27BC5506-3569-4557-8192-13FF9469C490}" type="presParOf" srcId="{6999E6DD-D4AF-4B08-A2D2-53042329DB2E}" destId="{48B20F61-A4AE-4A80-AEC3-513C3F235F7D}" srcOrd="2" destOrd="0" presId="urn:microsoft.com/office/officeart/2005/8/layout/vList2"/>
    <dgm:cxn modelId="{6B347CA6-222D-4E57-8A17-12C6F33213DE}" type="presParOf" srcId="{6999E6DD-D4AF-4B08-A2D2-53042329DB2E}" destId="{0A1BAA92-9FDD-44A6-883D-6840B55A987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249C1-5748-472D-8453-38801337CB0A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413E5DED-95A2-45D9-8BBC-D013EDB28211}">
      <dgm:prSet custT="1"/>
      <dgm:spPr/>
      <dgm:t>
        <a:bodyPr/>
        <a:lstStyle/>
        <a:p>
          <a:r>
            <a:rPr lang="de-DE" sz="2500" dirty="0"/>
            <a:t>Förderung von Kompetenz und Autonomie bei potentiellen weiblichen Kandidatinnen durch gezielte Maßnahmen </a:t>
          </a:r>
        </a:p>
      </dgm:t>
    </dgm:pt>
    <dgm:pt modelId="{8DD549EA-30B2-4193-AC1A-090B0C207BD1}" type="parTrans" cxnId="{199EF4D2-84C3-433E-A2A5-ED0B9105B9BA}">
      <dgm:prSet/>
      <dgm:spPr/>
      <dgm:t>
        <a:bodyPr/>
        <a:lstStyle/>
        <a:p>
          <a:endParaRPr lang="de-DE"/>
        </a:p>
      </dgm:t>
    </dgm:pt>
    <dgm:pt modelId="{177F02E5-2516-4C19-89A3-705A6E555F84}" type="sibTrans" cxnId="{199EF4D2-84C3-433E-A2A5-ED0B9105B9BA}">
      <dgm:prSet/>
      <dgm:spPr/>
      <dgm:t>
        <a:bodyPr/>
        <a:lstStyle/>
        <a:p>
          <a:endParaRPr lang="de-DE"/>
        </a:p>
      </dgm:t>
    </dgm:pt>
    <dgm:pt modelId="{0EDF912B-8506-49B4-81A9-10E447D80E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Schulungen</a:t>
          </a:r>
        </a:p>
      </dgm:t>
    </dgm:pt>
    <dgm:pt modelId="{539FAE76-DCEF-4DEA-963C-09E0A241FD11}" type="parTrans" cxnId="{2EFDCFE6-046C-430A-9C02-66520D83CC84}">
      <dgm:prSet/>
      <dgm:spPr/>
      <dgm:t>
        <a:bodyPr/>
        <a:lstStyle/>
        <a:p>
          <a:endParaRPr lang="de-DE"/>
        </a:p>
      </dgm:t>
    </dgm:pt>
    <dgm:pt modelId="{AA5B1ABE-56D7-4E24-AFAF-090EA47C954C}" type="sibTrans" cxnId="{2EFDCFE6-046C-430A-9C02-66520D83CC84}">
      <dgm:prSet/>
      <dgm:spPr/>
      <dgm:t>
        <a:bodyPr/>
        <a:lstStyle/>
        <a:p>
          <a:endParaRPr lang="de-DE"/>
        </a:p>
      </dgm:t>
    </dgm:pt>
    <dgm:pt modelId="{DF3E7E0B-90A7-443E-AD66-0AA3EEB792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Mentoring-Programme für junge Wissenschaftlerinnen </a:t>
          </a:r>
        </a:p>
      </dgm:t>
    </dgm:pt>
    <dgm:pt modelId="{C0C5CDE2-5A05-4955-B682-A581D9E819CC}" type="parTrans" cxnId="{2F37C120-EB33-466F-B7B7-500A56D86D88}">
      <dgm:prSet/>
      <dgm:spPr/>
      <dgm:t>
        <a:bodyPr/>
        <a:lstStyle/>
        <a:p>
          <a:endParaRPr lang="de-DE"/>
        </a:p>
      </dgm:t>
    </dgm:pt>
    <dgm:pt modelId="{CE9AC63D-E52A-4302-9420-BE6D4A1DA3FF}" type="sibTrans" cxnId="{2F37C120-EB33-466F-B7B7-500A56D86D88}">
      <dgm:prSet/>
      <dgm:spPr/>
      <dgm:t>
        <a:bodyPr/>
        <a:lstStyle/>
        <a:p>
          <a:endParaRPr lang="de-DE"/>
        </a:p>
      </dgm:t>
    </dgm:pt>
    <dgm:pt modelId="{CC1C2297-6DF4-4A33-8934-15707DE299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Unterstützung bei der Work-Life-Balance</a:t>
          </a:r>
        </a:p>
      </dgm:t>
    </dgm:pt>
    <dgm:pt modelId="{214CC9BA-18E5-4D87-B4DE-AC5CDF4CB02A}" type="parTrans" cxnId="{0B2911B8-6D70-4DDA-96E7-92405E0CE922}">
      <dgm:prSet/>
      <dgm:spPr/>
      <dgm:t>
        <a:bodyPr/>
        <a:lstStyle/>
        <a:p>
          <a:endParaRPr lang="de-DE"/>
        </a:p>
      </dgm:t>
    </dgm:pt>
    <dgm:pt modelId="{EC642CFF-4B70-4A70-A364-5E44AE2923E1}" type="sibTrans" cxnId="{0B2911B8-6D70-4DDA-96E7-92405E0CE922}">
      <dgm:prSet/>
      <dgm:spPr/>
      <dgm:t>
        <a:bodyPr/>
        <a:lstStyle/>
        <a:p>
          <a:endParaRPr lang="de-DE"/>
        </a:p>
      </dgm:t>
    </dgm:pt>
    <dgm:pt modelId="{908A2B5F-70E7-45CE-938E-D6B550225B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Sichtbarkeit für Wissenschaftlerinnen an der Universität schaffen </a:t>
          </a:r>
        </a:p>
      </dgm:t>
    </dgm:pt>
    <dgm:pt modelId="{E4418A3B-2C18-4BDB-AD2A-228FD4C611AE}" type="parTrans" cxnId="{5A29A3B3-A8D4-433F-AD62-0BFDECB56697}">
      <dgm:prSet/>
      <dgm:spPr/>
      <dgm:t>
        <a:bodyPr/>
        <a:lstStyle/>
        <a:p>
          <a:endParaRPr lang="de-DE"/>
        </a:p>
      </dgm:t>
    </dgm:pt>
    <dgm:pt modelId="{7FCF0443-FCCA-4E9F-AC98-2CDFE115C832}" type="sibTrans" cxnId="{5A29A3B3-A8D4-433F-AD62-0BFDECB56697}">
      <dgm:prSet/>
      <dgm:spPr/>
      <dgm:t>
        <a:bodyPr/>
        <a:lstStyle/>
        <a:p>
          <a:endParaRPr lang="de-DE"/>
        </a:p>
      </dgm:t>
    </dgm:pt>
    <dgm:pt modelId="{CDBABEE0-6E76-44B8-97B8-8907053BFA00}" type="pres">
      <dgm:prSet presAssocID="{954249C1-5748-472D-8453-38801337CB0A}" presName="linear" presStyleCnt="0">
        <dgm:presLayoutVars>
          <dgm:animLvl val="lvl"/>
          <dgm:resizeHandles val="exact"/>
        </dgm:presLayoutVars>
      </dgm:prSet>
      <dgm:spPr/>
    </dgm:pt>
    <dgm:pt modelId="{95899DE7-EDCB-4C9B-B7E9-90599C46E6E2}" type="pres">
      <dgm:prSet presAssocID="{413E5DED-95A2-45D9-8BBC-D013EDB2821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E690533-0DAD-46C0-9E8B-0DAF63A9746E}" type="pres">
      <dgm:prSet presAssocID="{413E5DED-95A2-45D9-8BBC-D013EDB282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20B912-E158-41BA-A5BB-947A2E7665A6}" type="presOf" srcId="{954249C1-5748-472D-8453-38801337CB0A}" destId="{CDBABEE0-6E76-44B8-97B8-8907053BFA00}" srcOrd="0" destOrd="0" presId="urn:microsoft.com/office/officeart/2005/8/layout/vList2"/>
    <dgm:cxn modelId="{2F37C120-EB33-466F-B7B7-500A56D86D88}" srcId="{413E5DED-95A2-45D9-8BBC-D013EDB28211}" destId="{DF3E7E0B-90A7-443E-AD66-0AA3EEB79261}" srcOrd="1" destOrd="0" parTransId="{C0C5CDE2-5A05-4955-B682-A581D9E819CC}" sibTransId="{CE9AC63D-E52A-4302-9420-BE6D4A1DA3FF}"/>
    <dgm:cxn modelId="{B0D0342D-B5F4-4269-84B1-EF3FDC1D27A8}" type="presOf" srcId="{908A2B5F-70E7-45CE-938E-D6B550225B10}" destId="{7E690533-0DAD-46C0-9E8B-0DAF63A9746E}" srcOrd="0" destOrd="3" presId="urn:microsoft.com/office/officeart/2005/8/layout/vList2"/>
    <dgm:cxn modelId="{2B256364-1427-48BF-9409-EE9347850198}" type="presOf" srcId="{CC1C2297-6DF4-4A33-8934-15707DE299B7}" destId="{7E690533-0DAD-46C0-9E8B-0DAF63A9746E}" srcOrd="0" destOrd="2" presId="urn:microsoft.com/office/officeart/2005/8/layout/vList2"/>
    <dgm:cxn modelId="{C40C2251-F74C-4A46-9B1F-27CD10AE46B8}" type="presOf" srcId="{DF3E7E0B-90A7-443E-AD66-0AA3EEB79261}" destId="{7E690533-0DAD-46C0-9E8B-0DAF63A9746E}" srcOrd="0" destOrd="1" presId="urn:microsoft.com/office/officeart/2005/8/layout/vList2"/>
    <dgm:cxn modelId="{AD04F396-468F-4C81-BA15-B266B8C81EE8}" type="presOf" srcId="{0EDF912B-8506-49B4-81A9-10E447D80EB3}" destId="{7E690533-0DAD-46C0-9E8B-0DAF63A9746E}" srcOrd="0" destOrd="0" presId="urn:microsoft.com/office/officeart/2005/8/layout/vList2"/>
    <dgm:cxn modelId="{5A29A3B3-A8D4-433F-AD62-0BFDECB56697}" srcId="{413E5DED-95A2-45D9-8BBC-D013EDB28211}" destId="{908A2B5F-70E7-45CE-938E-D6B550225B10}" srcOrd="3" destOrd="0" parTransId="{E4418A3B-2C18-4BDB-AD2A-228FD4C611AE}" sibTransId="{7FCF0443-FCCA-4E9F-AC98-2CDFE115C832}"/>
    <dgm:cxn modelId="{0B2911B8-6D70-4DDA-96E7-92405E0CE922}" srcId="{413E5DED-95A2-45D9-8BBC-D013EDB28211}" destId="{CC1C2297-6DF4-4A33-8934-15707DE299B7}" srcOrd="2" destOrd="0" parTransId="{214CC9BA-18E5-4D87-B4DE-AC5CDF4CB02A}" sibTransId="{EC642CFF-4B70-4A70-A364-5E44AE2923E1}"/>
    <dgm:cxn modelId="{E68209CA-01C1-4769-B59D-CBA31B05B21E}" type="presOf" srcId="{413E5DED-95A2-45D9-8BBC-D013EDB28211}" destId="{95899DE7-EDCB-4C9B-B7E9-90599C46E6E2}" srcOrd="0" destOrd="0" presId="urn:microsoft.com/office/officeart/2005/8/layout/vList2"/>
    <dgm:cxn modelId="{199EF4D2-84C3-433E-A2A5-ED0B9105B9BA}" srcId="{954249C1-5748-472D-8453-38801337CB0A}" destId="{413E5DED-95A2-45D9-8BBC-D013EDB28211}" srcOrd="0" destOrd="0" parTransId="{8DD549EA-30B2-4193-AC1A-090B0C207BD1}" sibTransId="{177F02E5-2516-4C19-89A3-705A6E555F84}"/>
    <dgm:cxn modelId="{2EFDCFE6-046C-430A-9C02-66520D83CC84}" srcId="{413E5DED-95A2-45D9-8BBC-D013EDB28211}" destId="{0EDF912B-8506-49B4-81A9-10E447D80EB3}" srcOrd="0" destOrd="0" parTransId="{539FAE76-DCEF-4DEA-963C-09E0A241FD11}" sibTransId="{AA5B1ABE-56D7-4E24-AFAF-090EA47C954C}"/>
    <dgm:cxn modelId="{478B554F-5A83-4A84-8628-36B1B1802093}" type="presParOf" srcId="{CDBABEE0-6E76-44B8-97B8-8907053BFA00}" destId="{95899DE7-EDCB-4C9B-B7E9-90599C46E6E2}" srcOrd="0" destOrd="0" presId="urn:microsoft.com/office/officeart/2005/8/layout/vList2"/>
    <dgm:cxn modelId="{C9295FEB-700F-4145-98A9-D9BCE26B7C74}" type="presParOf" srcId="{CDBABEE0-6E76-44B8-97B8-8907053BFA00}" destId="{7E690533-0DAD-46C0-9E8B-0DAF63A974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4249C1-5748-472D-8453-38801337CB0A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413E5DED-95A2-45D9-8BBC-D013EDB28211}">
      <dgm:prSet custT="1"/>
      <dgm:spPr/>
      <dgm:t>
        <a:bodyPr/>
        <a:lstStyle/>
        <a:p>
          <a:r>
            <a:rPr lang="de-DE" sz="2500" dirty="0"/>
            <a:t>Schaffung positiver Rahmenbedingungen an der Hochschule </a:t>
          </a:r>
        </a:p>
      </dgm:t>
    </dgm:pt>
    <dgm:pt modelId="{8DD549EA-30B2-4193-AC1A-090B0C207BD1}" type="parTrans" cxnId="{199EF4D2-84C3-433E-A2A5-ED0B9105B9BA}">
      <dgm:prSet/>
      <dgm:spPr/>
      <dgm:t>
        <a:bodyPr/>
        <a:lstStyle/>
        <a:p>
          <a:endParaRPr lang="de-DE"/>
        </a:p>
      </dgm:t>
    </dgm:pt>
    <dgm:pt modelId="{177F02E5-2516-4C19-89A3-705A6E555F84}" type="sibTrans" cxnId="{199EF4D2-84C3-433E-A2A5-ED0B9105B9BA}">
      <dgm:prSet/>
      <dgm:spPr/>
      <dgm:t>
        <a:bodyPr/>
        <a:lstStyle/>
        <a:p>
          <a:endParaRPr lang="de-DE"/>
        </a:p>
      </dgm:t>
    </dgm:pt>
    <dgm:pt modelId="{0EDF912B-8506-49B4-81A9-10E447D80E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Teilzeitmöglichkeiten und flexible Arbeitszeiten</a:t>
          </a:r>
        </a:p>
      </dgm:t>
    </dgm:pt>
    <dgm:pt modelId="{539FAE76-DCEF-4DEA-963C-09E0A241FD11}" type="parTrans" cxnId="{2EFDCFE6-046C-430A-9C02-66520D83CC84}">
      <dgm:prSet/>
      <dgm:spPr/>
      <dgm:t>
        <a:bodyPr/>
        <a:lstStyle/>
        <a:p>
          <a:endParaRPr lang="de-DE"/>
        </a:p>
      </dgm:t>
    </dgm:pt>
    <dgm:pt modelId="{AA5B1ABE-56D7-4E24-AFAF-090EA47C954C}" type="sibTrans" cxnId="{2EFDCFE6-046C-430A-9C02-66520D83CC84}">
      <dgm:prSet/>
      <dgm:spPr/>
      <dgm:t>
        <a:bodyPr/>
        <a:lstStyle/>
        <a:p>
          <a:endParaRPr lang="de-DE"/>
        </a:p>
      </dgm:t>
    </dgm:pt>
    <dgm:pt modelId="{DB935A2C-6B48-4A04-8FF1-B34D3AEF34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Familienfreundlichkeit des Arbeitsplatzes</a:t>
          </a:r>
        </a:p>
      </dgm:t>
    </dgm:pt>
    <dgm:pt modelId="{5F88E6FF-727E-40CC-B728-507BFDE0097F}" type="parTrans" cxnId="{C5B34399-1C9C-4850-BEF3-F9B4FF424013}">
      <dgm:prSet/>
      <dgm:spPr/>
      <dgm:t>
        <a:bodyPr/>
        <a:lstStyle/>
        <a:p>
          <a:endParaRPr lang="de-DE"/>
        </a:p>
      </dgm:t>
    </dgm:pt>
    <dgm:pt modelId="{7F0ED1E4-A4F2-420E-9CB6-B187947648D5}" type="sibTrans" cxnId="{C5B34399-1C9C-4850-BEF3-F9B4FF424013}">
      <dgm:prSet/>
      <dgm:spPr/>
      <dgm:t>
        <a:bodyPr/>
        <a:lstStyle/>
        <a:p>
          <a:endParaRPr lang="de-DE"/>
        </a:p>
      </dgm:t>
    </dgm:pt>
    <dgm:pt modelId="{1D306572-4C13-49BD-B3F5-F99F2EC4E4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„Welcome Services / On Boarding“ </a:t>
          </a:r>
        </a:p>
      </dgm:t>
    </dgm:pt>
    <dgm:pt modelId="{2C980E3D-6190-4DA5-A82C-3274F7C5A0A7}" type="parTrans" cxnId="{4CE0F78C-604C-4414-BA39-2F21B2AF8595}">
      <dgm:prSet/>
      <dgm:spPr/>
      <dgm:t>
        <a:bodyPr/>
        <a:lstStyle/>
        <a:p>
          <a:endParaRPr lang="de-DE"/>
        </a:p>
      </dgm:t>
    </dgm:pt>
    <dgm:pt modelId="{45F2989D-CFB5-4080-A2B2-1718EF7987EC}" type="sibTrans" cxnId="{4CE0F78C-604C-4414-BA39-2F21B2AF8595}">
      <dgm:prSet/>
      <dgm:spPr/>
      <dgm:t>
        <a:bodyPr/>
        <a:lstStyle/>
        <a:p>
          <a:endParaRPr lang="de-DE"/>
        </a:p>
      </dgm:t>
    </dgm:pt>
    <dgm:pt modelId="{6EA79672-0D49-4329-82EC-8F5FFAF842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Gewährung von "Nachholzeit" für drittmittelfinanzierte akademische Mitarbeitende nach der Familienphase</a:t>
          </a:r>
        </a:p>
      </dgm:t>
    </dgm:pt>
    <dgm:pt modelId="{996BC71F-5A60-4012-ADCA-B9241C582FB8}" type="parTrans" cxnId="{A244B175-9EF7-4D10-A26C-E8D9DA3C0F63}">
      <dgm:prSet/>
      <dgm:spPr/>
      <dgm:t>
        <a:bodyPr/>
        <a:lstStyle/>
        <a:p>
          <a:endParaRPr lang="de-DE"/>
        </a:p>
      </dgm:t>
    </dgm:pt>
    <dgm:pt modelId="{73658C59-B3B4-4E58-A302-A54F35E75BDE}" type="sibTrans" cxnId="{A244B175-9EF7-4D10-A26C-E8D9DA3C0F63}">
      <dgm:prSet/>
      <dgm:spPr/>
      <dgm:t>
        <a:bodyPr/>
        <a:lstStyle/>
        <a:p>
          <a:endParaRPr lang="de-DE"/>
        </a:p>
      </dgm:t>
    </dgm:pt>
    <dgm:pt modelId="{C4B51316-75AD-4533-A671-35C8EFE08F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200" dirty="0"/>
            <a:t>Einführung von </a:t>
          </a:r>
          <a:r>
            <a:rPr lang="de-DE" sz="2200" dirty="0" err="1"/>
            <a:t>Tenure</a:t>
          </a:r>
          <a:r>
            <a:rPr lang="de-DE" sz="2200" dirty="0"/>
            <a:t>-Track-Verfahren</a:t>
          </a:r>
        </a:p>
      </dgm:t>
    </dgm:pt>
    <dgm:pt modelId="{25CFCC89-71F5-4509-8842-B48206846508}" type="parTrans" cxnId="{9E73F194-E8B2-4CB5-9F72-85C1CE9076FB}">
      <dgm:prSet/>
      <dgm:spPr/>
      <dgm:t>
        <a:bodyPr/>
        <a:lstStyle/>
        <a:p>
          <a:endParaRPr lang="de-DE"/>
        </a:p>
      </dgm:t>
    </dgm:pt>
    <dgm:pt modelId="{013BCCEA-FD4B-47C9-83C2-44087E42761F}" type="sibTrans" cxnId="{9E73F194-E8B2-4CB5-9F72-85C1CE9076FB}">
      <dgm:prSet/>
      <dgm:spPr/>
      <dgm:t>
        <a:bodyPr/>
        <a:lstStyle/>
        <a:p>
          <a:endParaRPr lang="de-DE"/>
        </a:p>
      </dgm:t>
    </dgm:pt>
    <dgm:pt modelId="{CDBABEE0-6E76-44B8-97B8-8907053BFA00}" type="pres">
      <dgm:prSet presAssocID="{954249C1-5748-472D-8453-38801337CB0A}" presName="linear" presStyleCnt="0">
        <dgm:presLayoutVars>
          <dgm:animLvl val="lvl"/>
          <dgm:resizeHandles val="exact"/>
        </dgm:presLayoutVars>
      </dgm:prSet>
      <dgm:spPr/>
    </dgm:pt>
    <dgm:pt modelId="{95899DE7-EDCB-4C9B-B7E9-90599C46E6E2}" type="pres">
      <dgm:prSet presAssocID="{413E5DED-95A2-45D9-8BBC-D013EDB2821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E690533-0DAD-46C0-9E8B-0DAF63A9746E}" type="pres">
      <dgm:prSet presAssocID="{413E5DED-95A2-45D9-8BBC-D013EDB282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20B912-E158-41BA-A5BB-947A2E7665A6}" type="presOf" srcId="{954249C1-5748-472D-8453-38801337CB0A}" destId="{CDBABEE0-6E76-44B8-97B8-8907053BFA00}" srcOrd="0" destOrd="0" presId="urn:microsoft.com/office/officeart/2005/8/layout/vList2"/>
    <dgm:cxn modelId="{75D06C4F-1769-438C-85F1-CCA9D8B19DA3}" type="presOf" srcId="{C4B51316-75AD-4533-A671-35C8EFE08F4B}" destId="{7E690533-0DAD-46C0-9E8B-0DAF63A9746E}" srcOrd="0" destOrd="4" presId="urn:microsoft.com/office/officeart/2005/8/layout/vList2"/>
    <dgm:cxn modelId="{C882BC6F-8594-4A6B-8DB2-22C68AEB5F76}" type="presOf" srcId="{1D306572-4C13-49BD-B3F5-F99F2EC4E4FD}" destId="{7E690533-0DAD-46C0-9E8B-0DAF63A9746E}" srcOrd="0" destOrd="2" presId="urn:microsoft.com/office/officeart/2005/8/layout/vList2"/>
    <dgm:cxn modelId="{A244B175-9EF7-4D10-A26C-E8D9DA3C0F63}" srcId="{413E5DED-95A2-45D9-8BBC-D013EDB28211}" destId="{6EA79672-0D49-4329-82EC-8F5FFAF842D6}" srcOrd="3" destOrd="0" parTransId="{996BC71F-5A60-4012-ADCA-B9241C582FB8}" sibTransId="{73658C59-B3B4-4E58-A302-A54F35E75BDE}"/>
    <dgm:cxn modelId="{4CE0F78C-604C-4414-BA39-2F21B2AF8595}" srcId="{413E5DED-95A2-45D9-8BBC-D013EDB28211}" destId="{1D306572-4C13-49BD-B3F5-F99F2EC4E4FD}" srcOrd="2" destOrd="0" parTransId="{2C980E3D-6190-4DA5-A82C-3274F7C5A0A7}" sibTransId="{45F2989D-CFB5-4080-A2B2-1718EF7987EC}"/>
    <dgm:cxn modelId="{9E73F194-E8B2-4CB5-9F72-85C1CE9076FB}" srcId="{413E5DED-95A2-45D9-8BBC-D013EDB28211}" destId="{C4B51316-75AD-4533-A671-35C8EFE08F4B}" srcOrd="4" destOrd="0" parTransId="{25CFCC89-71F5-4509-8842-B48206846508}" sibTransId="{013BCCEA-FD4B-47C9-83C2-44087E42761F}"/>
    <dgm:cxn modelId="{AD04F396-468F-4C81-BA15-B266B8C81EE8}" type="presOf" srcId="{0EDF912B-8506-49B4-81A9-10E447D80EB3}" destId="{7E690533-0DAD-46C0-9E8B-0DAF63A9746E}" srcOrd="0" destOrd="0" presId="urn:microsoft.com/office/officeart/2005/8/layout/vList2"/>
    <dgm:cxn modelId="{C5B34399-1C9C-4850-BEF3-F9B4FF424013}" srcId="{413E5DED-95A2-45D9-8BBC-D013EDB28211}" destId="{DB935A2C-6B48-4A04-8FF1-B34D3AEF34E4}" srcOrd="1" destOrd="0" parTransId="{5F88E6FF-727E-40CC-B728-507BFDE0097F}" sibTransId="{7F0ED1E4-A4F2-420E-9CB6-B187947648D5}"/>
    <dgm:cxn modelId="{2F148BBD-B79D-4FB3-8EE9-BD4AD46C2E67}" type="presOf" srcId="{DB935A2C-6B48-4A04-8FF1-B34D3AEF34E4}" destId="{7E690533-0DAD-46C0-9E8B-0DAF63A9746E}" srcOrd="0" destOrd="1" presId="urn:microsoft.com/office/officeart/2005/8/layout/vList2"/>
    <dgm:cxn modelId="{E68209CA-01C1-4769-B59D-CBA31B05B21E}" type="presOf" srcId="{413E5DED-95A2-45D9-8BBC-D013EDB28211}" destId="{95899DE7-EDCB-4C9B-B7E9-90599C46E6E2}" srcOrd="0" destOrd="0" presId="urn:microsoft.com/office/officeart/2005/8/layout/vList2"/>
    <dgm:cxn modelId="{199EF4D2-84C3-433E-A2A5-ED0B9105B9BA}" srcId="{954249C1-5748-472D-8453-38801337CB0A}" destId="{413E5DED-95A2-45D9-8BBC-D013EDB28211}" srcOrd="0" destOrd="0" parTransId="{8DD549EA-30B2-4193-AC1A-090B0C207BD1}" sibTransId="{177F02E5-2516-4C19-89A3-705A6E555F84}"/>
    <dgm:cxn modelId="{F05181E2-0B64-4AF0-9830-0DAD7E1BD7CC}" type="presOf" srcId="{6EA79672-0D49-4329-82EC-8F5FFAF842D6}" destId="{7E690533-0DAD-46C0-9E8B-0DAF63A9746E}" srcOrd="0" destOrd="3" presId="urn:microsoft.com/office/officeart/2005/8/layout/vList2"/>
    <dgm:cxn modelId="{2EFDCFE6-046C-430A-9C02-66520D83CC84}" srcId="{413E5DED-95A2-45D9-8BBC-D013EDB28211}" destId="{0EDF912B-8506-49B4-81A9-10E447D80EB3}" srcOrd="0" destOrd="0" parTransId="{539FAE76-DCEF-4DEA-963C-09E0A241FD11}" sibTransId="{AA5B1ABE-56D7-4E24-AFAF-090EA47C954C}"/>
    <dgm:cxn modelId="{478B554F-5A83-4A84-8628-36B1B1802093}" type="presParOf" srcId="{CDBABEE0-6E76-44B8-97B8-8907053BFA00}" destId="{95899DE7-EDCB-4C9B-B7E9-90599C46E6E2}" srcOrd="0" destOrd="0" presId="urn:microsoft.com/office/officeart/2005/8/layout/vList2"/>
    <dgm:cxn modelId="{C9295FEB-700F-4145-98A9-D9BCE26B7C74}" type="presParOf" srcId="{CDBABEE0-6E76-44B8-97B8-8907053BFA00}" destId="{7E690533-0DAD-46C0-9E8B-0DAF63A974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33C86F-12E2-48C8-8C3A-FA795899F53A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D5C9EE2-1A29-4DAD-9DA6-0E88C99AC089}">
      <dgm:prSet custT="1"/>
      <dgm:spPr/>
      <dgm:t>
        <a:bodyPr/>
        <a:lstStyle/>
        <a:p>
          <a:r>
            <a:rPr lang="de-DE" sz="2200" dirty="0">
              <a:sym typeface="Wingdings" pitchFamily="2" charset="2"/>
            </a:rPr>
            <a:t></a:t>
          </a:r>
          <a:r>
            <a:rPr lang="de-DE" sz="2200" dirty="0"/>
            <a:t> proaktive Suche nach und gezielte Kontaktaufnahme mit hochqualifizierten Kandidatinnen </a:t>
          </a:r>
          <a:endParaRPr lang="en-US" sz="2200" dirty="0"/>
        </a:p>
      </dgm:t>
    </dgm:pt>
    <dgm:pt modelId="{6CE1FE7D-13D1-4DB1-81B5-BA7DE9BAEAC8}" type="parTrans" cxnId="{3235B48E-DD89-47FA-AABD-F119E9176A0E}">
      <dgm:prSet/>
      <dgm:spPr/>
      <dgm:t>
        <a:bodyPr/>
        <a:lstStyle/>
        <a:p>
          <a:endParaRPr lang="en-US"/>
        </a:p>
      </dgm:t>
    </dgm:pt>
    <dgm:pt modelId="{51405C52-6466-4566-99B1-72920A4DBC14}" type="sibTrans" cxnId="{3235B48E-DD89-47FA-AABD-F119E9176A0E}">
      <dgm:prSet/>
      <dgm:spPr/>
      <dgm:t>
        <a:bodyPr/>
        <a:lstStyle/>
        <a:p>
          <a:endParaRPr lang="en-US"/>
        </a:p>
      </dgm:t>
    </dgm:pt>
    <dgm:pt modelId="{18086D79-1028-40F4-9C7F-19D85CE1F660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2000" dirty="0"/>
            <a:t>Bestehende Netzwerke (Fachgesellschaften, Kooperationen mit Unternehmen) nutzen </a:t>
          </a:r>
          <a:endParaRPr lang="en-US" sz="2000" dirty="0"/>
        </a:p>
      </dgm:t>
    </dgm:pt>
    <dgm:pt modelId="{E0C4C960-5098-4559-BB25-4B2F80049B07}" type="parTrans" cxnId="{70F43CBD-446F-45AD-AAEE-5F4FC2ECFD39}">
      <dgm:prSet/>
      <dgm:spPr/>
      <dgm:t>
        <a:bodyPr/>
        <a:lstStyle/>
        <a:p>
          <a:endParaRPr lang="en-US"/>
        </a:p>
      </dgm:t>
    </dgm:pt>
    <dgm:pt modelId="{99D919D5-8084-4C9C-9E3A-324F5559B8DE}" type="sibTrans" cxnId="{70F43CBD-446F-45AD-AAEE-5F4FC2ECFD39}">
      <dgm:prSet/>
      <dgm:spPr/>
      <dgm:t>
        <a:bodyPr/>
        <a:lstStyle/>
        <a:p>
          <a:endParaRPr lang="en-US"/>
        </a:p>
      </dgm:t>
    </dgm:pt>
    <dgm:pt modelId="{53C5C5CE-51D6-4410-B2E0-D6DAFA80C7C7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2000" dirty="0"/>
            <a:t>Datenbanken nutzen </a:t>
          </a:r>
          <a:endParaRPr lang="en-US" sz="2000" dirty="0"/>
        </a:p>
      </dgm:t>
    </dgm:pt>
    <dgm:pt modelId="{B3F47655-6313-4A59-866B-9B808F9751E4}" type="parTrans" cxnId="{B62894A4-88E7-4799-BD78-3DD80BF5026D}">
      <dgm:prSet/>
      <dgm:spPr/>
      <dgm:t>
        <a:bodyPr/>
        <a:lstStyle/>
        <a:p>
          <a:endParaRPr lang="en-US"/>
        </a:p>
      </dgm:t>
    </dgm:pt>
    <dgm:pt modelId="{B47D93F3-686E-4350-B5DB-97B27D852E3D}" type="sibTrans" cxnId="{B62894A4-88E7-4799-BD78-3DD80BF5026D}">
      <dgm:prSet/>
      <dgm:spPr/>
      <dgm:t>
        <a:bodyPr/>
        <a:lstStyle/>
        <a:p>
          <a:endParaRPr lang="en-US"/>
        </a:p>
      </dgm:t>
    </dgm:pt>
    <dgm:pt modelId="{FBBF1419-B9D3-4531-A029-1CE8463C9145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2000" dirty="0"/>
            <a:t>Kennenlernen oder möglicherweise Rekrutierung auf Tagungen und Symposien </a:t>
          </a:r>
          <a:endParaRPr lang="en-US" sz="2000" dirty="0"/>
        </a:p>
      </dgm:t>
    </dgm:pt>
    <dgm:pt modelId="{78BCF3A5-ABAF-4D74-9249-48255E07D636}" type="parTrans" cxnId="{F217B9A5-2DAB-490B-B4AB-E67608255311}">
      <dgm:prSet/>
      <dgm:spPr/>
      <dgm:t>
        <a:bodyPr/>
        <a:lstStyle/>
        <a:p>
          <a:endParaRPr lang="en-US"/>
        </a:p>
      </dgm:t>
    </dgm:pt>
    <dgm:pt modelId="{199483C3-0661-4E4F-B47D-B9CE52F18238}" type="sibTrans" cxnId="{F217B9A5-2DAB-490B-B4AB-E67608255311}">
      <dgm:prSet/>
      <dgm:spPr/>
      <dgm:t>
        <a:bodyPr/>
        <a:lstStyle/>
        <a:p>
          <a:endParaRPr lang="en-US"/>
        </a:p>
      </dgm:t>
    </dgm:pt>
    <dgm:pt modelId="{761BA758-A2FC-F54C-96F3-447F23A3F504}">
      <dgm:prSet custT="1"/>
      <dgm:spPr/>
      <dgm:t>
        <a:bodyPr/>
        <a:lstStyle/>
        <a:p>
          <a:endParaRPr lang="en-US" sz="2000" dirty="0"/>
        </a:p>
      </dgm:t>
    </dgm:pt>
    <dgm:pt modelId="{B9A70E73-5E6C-A947-AC64-AEBD8EFFF030}" type="parTrans" cxnId="{2EAA75D6-E079-514A-9C91-426DCB75B884}">
      <dgm:prSet/>
      <dgm:spPr/>
      <dgm:t>
        <a:bodyPr/>
        <a:lstStyle/>
        <a:p>
          <a:endParaRPr lang="de-DE"/>
        </a:p>
      </dgm:t>
    </dgm:pt>
    <dgm:pt modelId="{8B01E3C6-36D8-0845-AACD-95904FEDDC1D}" type="sibTrans" cxnId="{2EAA75D6-E079-514A-9C91-426DCB75B884}">
      <dgm:prSet/>
      <dgm:spPr/>
      <dgm:t>
        <a:bodyPr/>
        <a:lstStyle/>
        <a:p>
          <a:endParaRPr lang="de-DE"/>
        </a:p>
      </dgm:t>
    </dgm:pt>
    <dgm:pt modelId="{492724F0-F056-1744-85F9-3E9ED8E9B6AB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2000" dirty="0" err="1"/>
            <a:t>Internationale</a:t>
          </a:r>
          <a:r>
            <a:rPr lang="en-US" sz="2000" dirty="0"/>
            <a:t> </a:t>
          </a:r>
          <a:r>
            <a:rPr lang="en-US" sz="2000" dirty="0" err="1"/>
            <a:t>Rekrutierung</a:t>
          </a:r>
          <a:r>
            <a:rPr lang="en-US" sz="2000" dirty="0"/>
            <a:t> </a:t>
          </a:r>
        </a:p>
      </dgm:t>
    </dgm:pt>
    <dgm:pt modelId="{F8C974F0-5D5F-2649-A885-196A7312037D}" type="parTrans" cxnId="{C28F254B-CCE9-1043-8523-5563A28A5B99}">
      <dgm:prSet/>
      <dgm:spPr/>
      <dgm:t>
        <a:bodyPr/>
        <a:lstStyle/>
        <a:p>
          <a:endParaRPr lang="de-DE"/>
        </a:p>
      </dgm:t>
    </dgm:pt>
    <dgm:pt modelId="{BFE16AAB-0B67-4449-8056-79987099915D}" type="sibTrans" cxnId="{C28F254B-CCE9-1043-8523-5563A28A5B99}">
      <dgm:prSet/>
      <dgm:spPr/>
      <dgm:t>
        <a:bodyPr/>
        <a:lstStyle/>
        <a:p>
          <a:endParaRPr lang="de-DE"/>
        </a:p>
      </dgm:t>
    </dgm:pt>
    <dgm:pt modelId="{6CC897B6-478B-A94A-B777-1675BFC01BA9}" type="pres">
      <dgm:prSet presAssocID="{1D33C86F-12E2-48C8-8C3A-FA795899F53A}" presName="linear" presStyleCnt="0">
        <dgm:presLayoutVars>
          <dgm:animLvl val="lvl"/>
          <dgm:resizeHandles val="exact"/>
        </dgm:presLayoutVars>
      </dgm:prSet>
      <dgm:spPr/>
    </dgm:pt>
    <dgm:pt modelId="{9287E1BD-0A96-E348-BCB0-146F9CF106EA}" type="pres">
      <dgm:prSet presAssocID="{2D5C9EE2-1A29-4DAD-9DA6-0E88C99AC089}" presName="parentText" presStyleLbl="node1" presStyleIdx="0" presStyleCnt="1" custScaleX="94226" custScaleY="100353">
        <dgm:presLayoutVars>
          <dgm:chMax val="0"/>
          <dgm:bulletEnabled val="1"/>
        </dgm:presLayoutVars>
      </dgm:prSet>
      <dgm:spPr/>
    </dgm:pt>
    <dgm:pt modelId="{950E7E97-6A7E-EB4C-BAC1-8575E3F5BF08}" type="pres">
      <dgm:prSet presAssocID="{2D5C9EE2-1A29-4DAD-9DA6-0E88C99AC08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83150A-0506-454D-B1A8-B7D5B74FB2FA}" type="presOf" srcId="{492724F0-F056-1744-85F9-3E9ED8E9B6AB}" destId="{950E7E97-6A7E-EB4C-BAC1-8575E3F5BF08}" srcOrd="0" destOrd="4" presId="urn:microsoft.com/office/officeart/2005/8/layout/vList2"/>
    <dgm:cxn modelId="{E1C23C49-5F4E-AC4D-805F-174A17B02279}" type="presOf" srcId="{53C5C5CE-51D6-4410-B2E0-D6DAFA80C7C7}" destId="{950E7E97-6A7E-EB4C-BAC1-8575E3F5BF08}" srcOrd="0" destOrd="2" presId="urn:microsoft.com/office/officeart/2005/8/layout/vList2"/>
    <dgm:cxn modelId="{C28F254B-CCE9-1043-8523-5563A28A5B99}" srcId="{2D5C9EE2-1A29-4DAD-9DA6-0E88C99AC089}" destId="{492724F0-F056-1744-85F9-3E9ED8E9B6AB}" srcOrd="4" destOrd="0" parTransId="{F8C974F0-5D5F-2649-A885-196A7312037D}" sibTransId="{BFE16AAB-0B67-4449-8056-79987099915D}"/>
    <dgm:cxn modelId="{3000444D-33A4-1648-8217-262134C418F8}" type="presOf" srcId="{2D5C9EE2-1A29-4DAD-9DA6-0E88C99AC089}" destId="{9287E1BD-0A96-E348-BCB0-146F9CF106EA}" srcOrd="0" destOrd="0" presId="urn:microsoft.com/office/officeart/2005/8/layout/vList2"/>
    <dgm:cxn modelId="{5A9CCD4D-592D-8B41-B0BF-435E807615B7}" type="presOf" srcId="{18086D79-1028-40F4-9C7F-19D85CE1F660}" destId="{950E7E97-6A7E-EB4C-BAC1-8575E3F5BF08}" srcOrd="0" destOrd="1" presId="urn:microsoft.com/office/officeart/2005/8/layout/vList2"/>
    <dgm:cxn modelId="{4DA5C275-7FED-FF42-B26B-D0EB857603F6}" type="presOf" srcId="{FBBF1419-B9D3-4531-A029-1CE8463C9145}" destId="{950E7E97-6A7E-EB4C-BAC1-8575E3F5BF08}" srcOrd="0" destOrd="3" presId="urn:microsoft.com/office/officeart/2005/8/layout/vList2"/>
    <dgm:cxn modelId="{C01AA15A-6227-F643-B763-4BE871F58114}" type="presOf" srcId="{1D33C86F-12E2-48C8-8C3A-FA795899F53A}" destId="{6CC897B6-478B-A94A-B777-1675BFC01BA9}" srcOrd="0" destOrd="0" presId="urn:microsoft.com/office/officeart/2005/8/layout/vList2"/>
    <dgm:cxn modelId="{3235B48E-DD89-47FA-AABD-F119E9176A0E}" srcId="{1D33C86F-12E2-48C8-8C3A-FA795899F53A}" destId="{2D5C9EE2-1A29-4DAD-9DA6-0E88C99AC089}" srcOrd="0" destOrd="0" parTransId="{6CE1FE7D-13D1-4DB1-81B5-BA7DE9BAEAC8}" sibTransId="{51405C52-6466-4566-99B1-72920A4DBC14}"/>
    <dgm:cxn modelId="{B62894A4-88E7-4799-BD78-3DD80BF5026D}" srcId="{2D5C9EE2-1A29-4DAD-9DA6-0E88C99AC089}" destId="{53C5C5CE-51D6-4410-B2E0-D6DAFA80C7C7}" srcOrd="2" destOrd="0" parTransId="{B3F47655-6313-4A59-866B-9B808F9751E4}" sibTransId="{B47D93F3-686E-4350-B5DB-97B27D852E3D}"/>
    <dgm:cxn modelId="{F217B9A5-2DAB-490B-B4AB-E67608255311}" srcId="{2D5C9EE2-1A29-4DAD-9DA6-0E88C99AC089}" destId="{FBBF1419-B9D3-4531-A029-1CE8463C9145}" srcOrd="3" destOrd="0" parTransId="{78BCF3A5-ABAF-4D74-9249-48255E07D636}" sibTransId="{199483C3-0661-4E4F-B47D-B9CE52F18238}"/>
    <dgm:cxn modelId="{70F43CBD-446F-45AD-AAEE-5F4FC2ECFD39}" srcId="{2D5C9EE2-1A29-4DAD-9DA6-0E88C99AC089}" destId="{18086D79-1028-40F4-9C7F-19D85CE1F660}" srcOrd="1" destOrd="0" parTransId="{E0C4C960-5098-4559-BB25-4B2F80049B07}" sibTransId="{99D919D5-8084-4C9C-9E3A-324F5559B8DE}"/>
    <dgm:cxn modelId="{2EAA75D6-E079-514A-9C91-426DCB75B884}" srcId="{2D5C9EE2-1A29-4DAD-9DA6-0E88C99AC089}" destId="{761BA758-A2FC-F54C-96F3-447F23A3F504}" srcOrd="0" destOrd="0" parTransId="{B9A70E73-5E6C-A947-AC64-AEBD8EFFF030}" sibTransId="{8B01E3C6-36D8-0845-AACD-95904FEDDC1D}"/>
    <dgm:cxn modelId="{D31727DE-D293-AC47-86AF-0F598DA196BC}" type="presOf" srcId="{761BA758-A2FC-F54C-96F3-447F23A3F504}" destId="{950E7E97-6A7E-EB4C-BAC1-8575E3F5BF08}" srcOrd="0" destOrd="0" presId="urn:microsoft.com/office/officeart/2005/8/layout/vList2"/>
    <dgm:cxn modelId="{25294E9D-9465-314F-8057-FCEDC6EB7394}" type="presParOf" srcId="{6CC897B6-478B-A94A-B777-1675BFC01BA9}" destId="{9287E1BD-0A96-E348-BCB0-146F9CF106EA}" srcOrd="0" destOrd="0" presId="urn:microsoft.com/office/officeart/2005/8/layout/vList2"/>
    <dgm:cxn modelId="{9ECE034B-2E26-F14D-B5F2-EE10C1BB2BDE}" type="presParOf" srcId="{6CC897B6-478B-A94A-B777-1675BFC01BA9}" destId="{950E7E97-6A7E-EB4C-BAC1-8575E3F5BF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8EF29B-7351-43DB-8E1D-0FAC233FB63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975521-8625-487A-B3E2-6FD456DF0997}">
      <dgm:prSet custT="1"/>
      <dgm:spPr/>
      <dgm:t>
        <a:bodyPr/>
        <a:lstStyle/>
        <a:p>
          <a:r>
            <a:rPr lang="de-DE" sz="2000" dirty="0">
              <a:hlinkClick xmlns:r="http://schemas.openxmlformats.org/officeDocument/2006/relationships" r:id="rId1"/>
            </a:rPr>
            <a:t>500 women scientiests  </a:t>
          </a:r>
          <a:endParaRPr lang="en-US" sz="2000" dirty="0"/>
        </a:p>
      </dgm:t>
    </dgm:pt>
    <dgm:pt modelId="{1C404F8C-230A-4B5B-8759-DFCDE13CA7FE}" type="parTrans" cxnId="{6E87861C-F869-40AB-8900-AB223BB4DEEB}">
      <dgm:prSet/>
      <dgm:spPr/>
      <dgm:t>
        <a:bodyPr/>
        <a:lstStyle/>
        <a:p>
          <a:endParaRPr lang="en-US"/>
        </a:p>
      </dgm:t>
    </dgm:pt>
    <dgm:pt modelId="{967B2E6F-662F-4CBF-917A-8A88206E0CBF}" type="sibTrans" cxnId="{6E87861C-F869-40AB-8900-AB223BB4DEEB}">
      <dgm:prSet/>
      <dgm:spPr/>
      <dgm:t>
        <a:bodyPr/>
        <a:lstStyle/>
        <a:p>
          <a:endParaRPr lang="en-US"/>
        </a:p>
      </dgm:t>
    </dgm:pt>
    <dgm:pt modelId="{62FFE6AD-D35D-4CAB-92B1-B3730F67409C}">
      <dgm:prSet custT="1"/>
      <dgm:spPr/>
      <dgm:t>
        <a:bodyPr/>
        <a:lstStyle/>
        <a:p>
          <a:r>
            <a:rPr lang="de-DE" sz="2000" dirty="0">
              <a:hlinkClick xmlns:r="http://schemas.openxmlformats.org/officeDocument/2006/relationships" r:id="rId2"/>
            </a:rPr>
            <a:t>Portal für exzellente Wissenschaftlerinnen AcademiaNet </a:t>
          </a:r>
          <a:endParaRPr lang="en-US" sz="2000" dirty="0"/>
        </a:p>
      </dgm:t>
    </dgm:pt>
    <dgm:pt modelId="{50E20ECA-9CE8-4DA2-9E98-77764BF3B186}" type="parTrans" cxnId="{43796DCA-E89E-4756-8566-CC446B1BD8FE}">
      <dgm:prSet/>
      <dgm:spPr/>
      <dgm:t>
        <a:bodyPr/>
        <a:lstStyle/>
        <a:p>
          <a:endParaRPr lang="en-US"/>
        </a:p>
      </dgm:t>
    </dgm:pt>
    <dgm:pt modelId="{3A7BABB4-890A-43AF-97A0-0D1C48DF1C0B}" type="sibTrans" cxnId="{43796DCA-E89E-4756-8566-CC446B1BD8FE}">
      <dgm:prSet/>
      <dgm:spPr/>
      <dgm:t>
        <a:bodyPr/>
        <a:lstStyle/>
        <a:p>
          <a:endParaRPr lang="en-US"/>
        </a:p>
      </dgm:t>
    </dgm:pt>
    <dgm:pt modelId="{36391746-F501-4A57-861C-14C50FB632B9}">
      <dgm:prSet custT="1"/>
      <dgm:spPr/>
      <dgm:t>
        <a:bodyPr/>
        <a:lstStyle/>
        <a:p>
          <a:r>
            <a:rPr lang="de-DE" sz="2000" dirty="0">
              <a:hlinkClick xmlns:r="http://schemas.openxmlformats.org/officeDocument/2006/relationships" r:id="rId3"/>
            </a:rPr>
            <a:t>Netzwerk </a:t>
          </a:r>
          <a:r>
            <a:rPr lang="de-DE" sz="2000" dirty="0" err="1">
              <a:hlinkClick xmlns:r="http://schemas.openxmlformats.org/officeDocument/2006/relationships" r:id="rId3"/>
            </a:rPr>
            <a:t>für</a:t>
          </a:r>
          <a:r>
            <a:rPr lang="de-DE" sz="2000" dirty="0">
              <a:hlinkClick xmlns:r="http://schemas.openxmlformats.org/officeDocument/2006/relationships" r:id="rId3"/>
            </a:rPr>
            <a:t> Geförderte der Alexander-von-Humboldt-Stiftung </a:t>
          </a:r>
          <a:endParaRPr lang="en-US" sz="2000" dirty="0"/>
        </a:p>
      </dgm:t>
    </dgm:pt>
    <dgm:pt modelId="{DFAAF202-577B-4532-B762-590E2B7D7F36}" type="parTrans" cxnId="{8B249A74-D317-43FE-98F8-10A69A42C019}">
      <dgm:prSet/>
      <dgm:spPr/>
      <dgm:t>
        <a:bodyPr/>
        <a:lstStyle/>
        <a:p>
          <a:endParaRPr lang="en-US"/>
        </a:p>
      </dgm:t>
    </dgm:pt>
    <dgm:pt modelId="{22DA36BF-054E-4F87-A8B7-889353F3FDEE}" type="sibTrans" cxnId="{8B249A74-D317-43FE-98F8-10A69A42C019}">
      <dgm:prSet/>
      <dgm:spPr/>
      <dgm:t>
        <a:bodyPr/>
        <a:lstStyle/>
        <a:p>
          <a:endParaRPr lang="en-US"/>
        </a:p>
      </dgm:t>
    </dgm:pt>
    <dgm:pt modelId="{B1BE053D-C9AB-4CF7-AA82-0BEBD6D8EE9E}">
      <dgm:prSet custT="1"/>
      <dgm:spPr/>
      <dgm:t>
        <a:bodyPr/>
        <a:lstStyle/>
        <a:p>
          <a:r>
            <a:rPr lang="de-DE" sz="2000" dirty="0">
              <a:hlinkClick xmlns:r="http://schemas.openxmlformats.org/officeDocument/2006/relationships" r:id="rId4"/>
            </a:rPr>
            <a:t>Wissenschaftlerinnen Datenbank der CEWS: FemConsult</a:t>
          </a:r>
          <a:endParaRPr lang="en-US" sz="2000" dirty="0"/>
        </a:p>
      </dgm:t>
    </dgm:pt>
    <dgm:pt modelId="{941AC361-E86A-4F56-A080-9852B9D25B8D}" type="parTrans" cxnId="{572152E0-C97F-4372-B676-3D4917439A40}">
      <dgm:prSet/>
      <dgm:spPr/>
      <dgm:t>
        <a:bodyPr/>
        <a:lstStyle/>
        <a:p>
          <a:endParaRPr lang="en-US"/>
        </a:p>
      </dgm:t>
    </dgm:pt>
    <dgm:pt modelId="{CA10F936-486F-4F77-BFC3-F5A9FFCB3113}" type="sibTrans" cxnId="{572152E0-C97F-4372-B676-3D4917439A40}">
      <dgm:prSet/>
      <dgm:spPr/>
      <dgm:t>
        <a:bodyPr/>
        <a:lstStyle/>
        <a:p>
          <a:endParaRPr lang="en-US"/>
        </a:p>
      </dgm:t>
    </dgm:pt>
    <dgm:pt modelId="{F649D056-977C-4F20-99FA-3CD4170CA864}">
      <dgm:prSet custT="1"/>
      <dgm:spPr/>
      <dgm:t>
        <a:bodyPr/>
        <a:lstStyle/>
        <a:p>
          <a:r>
            <a:rPr lang="de-DE" sz="2000" dirty="0">
              <a:hlinkClick xmlns:r="http://schemas.openxmlformats.org/officeDocument/2006/relationships" r:id="rId5"/>
            </a:rPr>
            <a:t>European Platform of Women Scientists (EPWS)</a:t>
          </a:r>
          <a:endParaRPr lang="en-US" sz="2000" dirty="0"/>
        </a:p>
      </dgm:t>
    </dgm:pt>
    <dgm:pt modelId="{49E82B70-9C4B-44CD-81FF-E9302D634440}" type="parTrans" cxnId="{A1EB3398-9253-4536-A7CA-4A7D04EC7890}">
      <dgm:prSet/>
      <dgm:spPr/>
      <dgm:t>
        <a:bodyPr/>
        <a:lstStyle/>
        <a:p>
          <a:endParaRPr lang="en-US"/>
        </a:p>
      </dgm:t>
    </dgm:pt>
    <dgm:pt modelId="{2F13EA68-EEEB-444B-B0BC-9E934D9BCBD9}" type="sibTrans" cxnId="{A1EB3398-9253-4536-A7CA-4A7D04EC7890}">
      <dgm:prSet/>
      <dgm:spPr/>
      <dgm:t>
        <a:bodyPr/>
        <a:lstStyle/>
        <a:p>
          <a:endParaRPr lang="en-US"/>
        </a:p>
      </dgm:t>
    </dgm:pt>
    <dgm:pt modelId="{486D3410-CF1F-446C-A3A5-75E9DA06E200}">
      <dgm:prSet custT="1"/>
      <dgm:spPr/>
      <dgm:t>
        <a:bodyPr/>
        <a:lstStyle/>
        <a:p>
          <a:r>
            <a:rPr lang="de-DE" sz="2000" dirty="0">
              <a:hlinkClick xmlns:r="http://schemas.openxmlformats.org/officeDocument/2006/relationships" r:id="rId6"/>
            </a:rPr>
            <a:t>German Academic International Network (GAIN)</a:t>
          </a:r>
          <a:r>
            <a:rPr lang="de-DE" sz="2000" dirty="0"/>
            <a:t> </a:t>
          </a:r>
          <a:endParaRPr lang="en-US" sz="2000" dirty="0"/>
        </a:p>
      </dgm:t>
    </dgm:pt>
    <dgm:pt modelId="{1BE4C00F-611F-4862-85FE-5AAE7CC4B088}" type="parTrans" cxnId="{2E60510B-D3E2-4BEB-AB6B-53E2DBC468BD}">
      <dgm:prSet/>
      <dgm:spPr/>
      <dgm:t>
        <a:bodyPr/>
        <a:lstStyle/>
        <a:p>
          <a:endParaRPr lang="en-US"/>
        </a:p>
      </dgm:t>
    </dgm:pt>
    <dgm:pt modelId="{C1EA0241-278B-49B5-B683-9A21142AB150}" type="sibTrans" cxnId="{2E60510B-D3E2-4BEB-AB6B-53E2DBC468BD}">
      <dgm:prSet/>
      <dgm:spPr/>
      <dgm:t>
        <a:bodyPr/>
        <a:lstStyle/>
        <a:p>
          <a:endParaRPr lang="en-US"/>
        </a:p>
      </dgm:t>
    </dgm:pt>
    <dgm:pt modelId="{1A10A747-87A3-AA4A-8625-0101360755DF}" type="pres">
      <dgm:prSet presAssocID="{408EF29B-7351-43DB-8E1D-0FAC233FB63F}" presName="vert0" presStyleCnt="0">
        <dgm:presLayoutVars>
          <dgm:dir/>
          <dgm:animOne val="branch"/>
          <dgm:animLvl val="lvl"/>
        </dgm:presLayoutVars>
      </dgm:prSet>
      <dgm:spPr/>
    </dgm:pt>
    <dgm:pt modelId="{C98E20CD-14AC-B54F-ABA9-7F97DACE754B}" type="pres">
      <dgm:prSet presAssocID="{D2975521-8625-487A-B3E2-6FD456DF0997}" presName="thickLine" presStyleLbl="alignNode1" presStyleIdx="0" presStyleCnt="6"/>
      <dgm:spPr/>
    </dgm:pt>
    <dgm:pt modelId="{25FFDF46-5A3A-8D4F-98F5-2B38490F0AC7}" type="pres">
      <dgm:prSet presAssocID="{D2975521-8625-487A-B3E2-6FD456DF0997}" presName="horz1" presStyleCnt="0"/>
      <dgm:spPr/>
    </dgm:pt>
    <dgm:pt modelId="{0BF222E3-1437-2F48-AA06-C70E9A448A8B}" type="pres">
      <dgm:prSet presAssocID="{D2975521-8625-487A-B3E2-6FD456DF0997}" presName="tx1" presStyleLbl="revTx" presStyleIdx="0" presStyleCnt="6"/>
      <dgm:spPr/>
    </dgm:pt>
    <dgm:pt modelId="{C1DC38F1-E079-5F46-816A-BC104B49B237}" type="pres">
      <dgm:prSet presAssocID="{D2975521-8625-487A-B3E2-6FD456DF0997}" presName="vert1" presStyleCnt="0"/>
      <dgm:spPr/>
    </dgm:pt>
    <dgm:pt modelId="{CA63BA16-697D-1A4D-90B5-E4F57A4EEF32}" type="pres">
      <dgm:prSet presAssocID="{62FFE6AD-D35D-4CAB-92B1-B3730F67409C}" presName="thickLine" presStyleLbl="alignNode1" presStyleIdx="1" presStyleCnt="6"/>
      <dgm:spPr/>
    </dgm:pt>
    <dgm:pt modelId="{3C86AD94-7951-ED4D-9949-C73A83116CC5}" type="pres">
      <dgm:prSet presAssocID="{62FFE6AD-D35D-4CAB-92B1-B3730F67409C}" presName="horz1" presStyleCnt="0"/>
      <dgm:spPr/>
    </dgm:pt>
    <dgm:pt modelId="{5E3F256B-B81A-994D-BD30-D51EE010811C}" type="pres">
      <dgm:prSet presAssocID="{62FFE6AD-D35D-4CAB-92B1-B3730F67409C}" presName="tx1" presStyleLbl="revTx" presStyleIdx="1" presStyleCnt="6"/>
      <dgm:spPr/>
    </dgm:pt>
    <dgm:pt modelId="{E2AAAA0E-3543-4041-A176-7DDC19F78654}" type="pres">
      <dgm:prSet presAssocID="{62FFE6AD-D35D-4CAB-92B1-B3730F67409C}" presName="vert1" presStyleCnt="0"/>
      <dgm:spPr/>
    </dgm:pt>
    <dgm:pt modelId="{408A02FF-A62F-284F-A474-87F4122DC23B}" type="pres">
      <dgm:prSet presAssocID="{36391746-F501-4A57-861C-14C50FB632B9}" presName="thickLine" presStyleLbl="alignNode1" presStyleIdx="2" presStyleCnt="6"/>
      <dgm:spPr/>
    </dgm:pt>
    <dgm:pt modelId="{56AE9001-4A56-B34B-A14D-9E343BF5CC76}" type="pres">
      <dgm:prSet presAssocID="{36391746-F501-4A57-861C-14C50FB632B9}" presName="horz1" presStyleCnt="0"/>
      <dgm:spPr/>
    </dgm:pt>
    <dgm:pt modelId="{8CA69C74-7167-1141-81CA-8C892B61C084}" type="pres">
      <dgm:prSet presAssocID="{36391746-F501-4A57-861C-14C50FB632B9}" presName="tx1" presStyleLbl="revTx" presStyleIdx="2" presStyleCnt="6"/>
      <dgm:spPr/>
    </dgm:pt>
    <dgm:pt modelId="{BFBB986B-D279-5F41-892F-362EFCCB05E3}" type="pres">
      <dgm:prSet presAssocID="{36391746-F501-4A57-861C-14C50FB632B9}" presName="vert1" presStyleCnt="0"/>
      <dgm:spPr/>
    </dgm:pt>
    <dgm:pt modelId="{95409B0C-AAF1-2446-8992-4DBD9DD8ED9F}" type="pres">
      <dgm:prSet presAssocID="{B1BE053D-C9AB-4CF7-AA82-0BEBD6D8EE9E}" presName="thickLine" presStyleLbl="alignNode1" presStyleIdx="3" presStyleCnt="6"/>
      <dgm:spPr/>
    </dgm:pt>
    <dgm:pt modelId="{CCBFA081-12C1-334A-90FD-A6B38D3C2B92}" type="pres">
      <dgm:prSet presAssocID="{B1BE053D-C9AB-4CF7-AA82-0BEBD6D8EE9E}" presName="horz1" presStyleCnt="0"/>
      <dgm:spPr/>
    </dgm:pt>
    <dgm:pt modelId="{E653441A-FF51-F343-86E9-E9A594B6A439}" type="pres">
      <dgm:prSet presAssocID="{B1BE053D-C9AB-4CF7-AA82-0BEBD6D8EE9E}" presName="tx1" presStyleLbl="revTx" presStyleIdx="3" presStyleCnt="6"/>
      <dgm:spPr/>
    </dgm:pt>
    <dgm:pt modelId="{6C82FA65-9CE1-ED4E-82A9-18414F199550}" type="pres">
      <dgm:prSet presAssocID="{B1BE053D-C9AB-4CF7-AA82-0BEBD6D8EE9E}" presName="vert1" presStyleCnt="0"/>
      <dgm:spPr/>
    </dgm:pt>
    <dgm:pt modelId="{3B66A6DB-22EC-F344-9817-8DD8D28011CF}" type="pres">
      <dgm:prSet presAssocID="{F649D056-977C-4F20-99FA-3CD4170CA864}" presName="thickLine" presStyleLbl="alignNode1" presStyleIdx="4" presStyleCnt="6"/>
      <dgm:spPr/>
    </dgm:pt>
    <dgm:pt modelId="{45EBFFCC-F297-B649-A78B-41BE2ADB026E}" type="pres">
      <dgm:prSet presAssocID="{F649D056-977C-4F20-99FA-3CD4170CA864}" presName="horz1" presStyleCnt="0"/>
      <dgm:spPr/>
    </dgm:pt>
    <dgm:pt modelId="{4430D345-5701-F145-A35B-4082CBCA4981}" type="pres">
      <dgm:prSet presAssocID="{F649D056-977C-4F20-99FA-3CD4170CA864}" presName="tx1" presStyleLbl="revTx" presStyleIdx="4" presStyleCnt="6"/>
      <dgm:spPr/>
    </dgm:pt>
    <dgm:pt modelId="{BD03311F-4062-5646-B284-BFADEC6C00F6}" type="pres">
      <dgm:prSet presAssocID="{F649D056-977C-4F20-99FA-3CD4170CA864}" presName="vert1" presStyleCnt="0"/>
      <dgm:spPr/>
    </dgm:pt>
    <dgm:pt modelId="{BAE0A3F0-5A98-CC4A-9466-5F3CB776D0DF}" type="pres">
      <dgm:prSet presAssocID="{486D3410-CF1F-446C-A3A5-75E9DA06E200}" presName="thickLine" presStyleLbl="alignNode1" presStyleIdx="5" presStyleCnt="6"/>
      <dgm:spPr/>
    </dgm:pt>
    <dgm:pt modelId="{4247A547-7303-4D44-AFB4-803662DD35CD}" type="pres">
      <dgm:prSet presAssocID="{486D3410-CF1F-446C-A3A5-75E9DA06E200}" presName="horz1" presStyleCnt="0"/>
      <dgm:spPr/>
    </dgm:pt>
    <dgm:pt modelId="{AFB920E0-95A9-FD4D-8A1D-19825975E012}" type="pres">
      <dgm:prSet presAssocID="{486D3410-CF1F-446C-A3A5-75E9DA06E200}" presName="tx1" presStyleLbl="revTx" presStyleIdx="5" presStyleCnt="6"/>
      <dgm:spPr/>
    </dgm:pt>
    <dgm:pt modelId="{9A1B1255-CF24-A149-8B41-0A29C51F9B84}" type="pres">
      <dgm:prSet presAssocID="{486D3410-CF1F-446C-A3A5-75E9DA06E200}" presName="vert1" presStyleCnt="0"/>
      <dgm:spPr/>
    </dgm:pt>
  </dgm:ptLst>
  <dgm:cxnLst>
    <dgm:cxn modelId="{2E60510B-D3E2-4BEB-AB6B-53E2DBC468BD}" srcId="{408EF29B-7351-43DB-8E1D-0FAC233FB63F}" destId="{486D3410-CF1F-446C-A3A5-75E9DA06E200}" srcOrd="5" destOrd="0" parTransId="{1BE4C00F-611F-4862-85FE-5AAE7CC4B088}" sibTransId="{C1EA0241-278B-49B5-B683-9A21142AB150}"/>
    <dgm:cxn modelId="{6E87861C-F869-40AB-8900-AB223BB4DEEB}" srcId="{408EF29B-7351-43DB-8E1D-0FAC233FB63F}" destId="{D2975521-8625-487A-B3E2-6FD456DF0997}" srcOrd="0" destOrd="0" parTransId="{1C404F8C-230A-4B5B-8759-DFCDE13CA7FE}" sibTransId="{967B2E6F-662F-4CBF-917A-8A88206E0CBF}"/>
    <dgm:cxn modelId="{DB42E226-99E4-1E43-A9CC-225BD6D66DA6}" type="presOf" srcId="{408EF29B-7351-43DB-8E1D-0FAC233FB63F}" destId="{1A10A747-87A3-AA4A-8625-0101360755DF}" srcOrd="0" destOrd="0" presId="urn:microsoft.com/office/officeart/2008/layout/LinedList"/>
    <dgm:cxn modelId="{E055516F-8C73-094B-AD0B-B5E3DF41D413}" type="presOf" srcId="{36391746-F501-4A57-861C-14C50FB632B9}" destId="{8CA69C74-7167-1141-81CA-8C892B61C084}" srcOrd="0" destOrd="0" presId="urn:microsoft.com/office/officeart/2008/layout/LinedList"/>
    <dgm:cxn modelId="{8B249A74-D317-43FE-98F8-10A69A42C019}" srcId="{408EF29B-7351-43DB-8E1D-0FAC233FB63F}" destId="{36391746-F501-4A57-861C-14C50FB632B9}" srcOrd="2" destOrd="0" parTransId="{DFAAF202-577B-4532-B762-590E2B7D7F36}" sibTransId="{22DA36BF-054E-4F87-A8B7-889353F3FDEE}"/>
    <dgm:cxn modelId="{3907F68D-40B9-4E4A-93DA-367CBE70DBE9}" type="presOf" srcId="{B1BE053D-C9AB-4CF7-AA82-0BEBD6D8EE9E}" destId="{E653441A-FF51-F343-86E9-E9A594B6A439}" srcOrd="0" destOrd="0" presId="urn:microsoft.com/office/officeart/2008/layout/LinedList"/>
    <dgm:cxn modelId="{BD0A608F-2868-334D-B9CB-7A56ED277D76}" type="presOf" srcId="{486D3410-CF1F-446C-A3A5-75E9DA06E200}" destId="{AFB920E0-95A9-FD4D-8A1D-19825975E012}" srcOrd="0" destOrd="0" presId="urn:microsoft.com/office/officeart/2008/layout/LinedList"/>
    <dgm:cxn modelId="{DE2A658F-1A8B-734D-A5D3-1EF0315FDCB3}" type="presOf" srcId="{62FFE6AD-D35D-4CAB-92B1-B3730F67409C}" destId="{5E3F256B-B81A-994D-BD30-D51EE010811C}" srcOrd="0" destOrd="0" presId="urn:microsoft.com/office/officeart/2008/layout/LinedList"/>
    <dgm:cxn modelId="{A1EB3398-9253-4536-A7CA-4A7D04EC7890}" srcId="{408EF29B-7351-43DB-8E1D-0FAC233FB63F}" destId="{F649D056-977C-4F20-99FA-3CD4170CA864}" srcOrd="4" destOrd="0" parTransId="{49E82B70-9C4B-44CD-81FF-E9302D634440}" sibTransId="{2F13EA68-EEEB-444B-B0BC-9E934D9BCBD9}"/>
    <dgm:cxn modelId="{BFA925A9-0E6B-7E41-AD40-D27014114ECA}" type="presOf" srcId="{F649D056-977C-4F20-99FA-3CD4170CA864}" destId="{4430D345-5701-F145-A35B-4082CBCA4981}" srcOrd="0" destOrd="0" presId="urn:microsoft.com/office/officeart/2008/layout/LinedList"/>
    <dgm:cxn modelId="{43796DCA-E89E-4756-8566-CC446B1BD8FE}" srcId="{408EF29B-7351-43DB-8E1D-0FAC233FB63F}" destId="{62FFE6AD-D35D-4CAB-92B1-B3730F67409C}" srcOrd="1" destOrd="0" parTransId="{50E20ECA-9CE8-4DA2-9E98-77764BF3B186}" sibTransId="{3A7BABB4-890A-43AF-97A0-0D1C48DF1C0B}"/>
    <dgm:cxn modelId="{E1E365CC-C70B-D64E-9994-3F73EE9B0A4B}" type="presOf" srcId="{D2975521-8625-487A-B3E2-6FD456DF0997}" destId="{0BF222E3-1437-2F48-AA06-C70E9A448A8B}" srcOrd="0" destOrd="0" presId="urn:microsoft.com/office/officeart/2008/layout/LinedList"/>
    <dgm:cxn modelId="{572152E0-C97F-4372-B676-3D4917439A40}" srcId="{408EF29B-7351-43DB-8E1D-0FAC233FB63F}" destId="{B1BE053D-C9AB-4CF7-AA82-0BEBD6D8EE9E}" srcOrd="3" destOrd="0" parTransId="{941AC361-E86A-4F56-A080-9852B9D25B8D}" sibTransId="{CA10F936-486F-4F77-BFC3-F5A9FFCB3113}"/>
    <dgm:cxn modelId="{7C128F56-ED4B-8C40-B164-F90A69F973DC}" type="presParOf" srcId="{1A10A747-87A3-AA4A-8625-0101360755DF}" destId="{C98E20CD-14AC-B54F-ABA9-7F97DACE754B}" srcOrd="0" destOrd="0" presId="urn:microsoft.com/office/officeart/2008/layout/LinedList"/>
    <dgm:cxn modelId="{BC85FBD1-F20F-B248-942A-0AF91C3ABDAC}" type="presParOf" srcId="{1A10A747-87A3-AA4A-8625-0101360755DF}" destId="{25FFDF46-5A3A-8D4F-98F5-2B38490F0AC7}" srcOrd="1" destOrd="0" presId="urn:microsoft.com/office/officeart/2008/layout/LinedList"/>
    <dgm:cxn modelId="{9244F06F-9425-2547-938E-E4F9CD63D118}" type="presParOf" srcId="{25FFDF46-5A3A-8D4F-98F5-2B38490F0AC7}" destId="{0BF222E3-1437-2F48-AA06-C70E9A448A8B}" srcOrd="0" destOrd="0" presId="urn:microsoft.com/office/officeart/2008/layout/LinedList"/>
    <dgm:cxn modelId="{BA4E88DE-3E15-5A45-AE1C-19513978508E}" type="presParOf" srcId="{25FFDF46-5A3A-8D4F-98F5-2B38490F0AC7}" destId="{C1DC38F1-E079-5F46-816A-BC104B49B237}" srcOrd="1" destOrd="0" presId="urn:microsoft.com/office/officeart/2008/layout/LinedList"/>
    <dgm:cxn modelId="{D3BA6237-F94D-F94C-AAE9-ED8D11101108}" type="presParOf" srcId="{1A10A747-87A3-AA4A-8625-0101360755DF}" destId="{CA63BA16-697D-1A4D-90B5-E4F57A4EEF32}" srcOrd="2" destOrd="0" presId="urn:microsoft.com/office/officeart/2008/layout/LinedList"/>
    <dgm:cxn modelId="{9EC7C9FA-C5DE-624E-9E85-C0E486147E4F}" type="presParOf" srcId="{1A10A747-87A3-AA4A-8625-0101360755DF}" destId="{3C86AD94-7951-ED4D-9949-C73A83116CC5}" srcOrd="3" destOrd="0" presId="urn:microsoft.com/office/officeart/2008/layout/LinedList"/>
    <dgm:cxn modelId="{08EDE8B9-80C2-A143-8157-8EA7DCCB6419}" type="presParOf" srcId="{3C86AD94-7951-ED4D-9949-C73A83116CC5}" destId="{5E3F256B-B81A-994D-BD30-D51EE010811C}" srcOrd="0" destOrd="0" presId="urn:microsoft.com/office/officeart/2008/layout/LinedList"/>
    <dgm:cxn modelId="{1C75DBC2-91B4-AA4E-B9DA-CAD7C1109F40}" type="presParOf" srcId="{3C86AD94-7951-ED4D-9949-C73A83116CC5}" destId="{E2AAAA0E-3543-4041-A176-7DDC19F78654}" srcOrd="1" destOrd="0" presId="urn:microsoft.com/office/officeart/2008/layout/LinedList"/>
    <dgm:cxn modelId="{62DA9663-2AA9-9548-9EDD-60F3FD499B87}" type="presParOf" srcId="{1A10A747-87A3-AA4A-8625-0101360755DF}" destId="{408A02FF-A62F-284F-A474-87F4122DC23B}" srcOrd="4" destOrd="0" presId="urn:microsoft.com/office/officeart/2008/layout/LinedList"/>
    <dgm:cxn modelId="{44453240-9D34-5140-94CA-1758A2054556}" type="presParOf" srcId="{1A10A747-87A3-AA4A-8625-0101360755DF}" destId="{56AE9001-4A56-B34B-A14D-9E343BF5CC76}" srcOrd="5" destOrd="0" presId="urn:microsoft.com/office/officeart/2008/layout/LinedList"/>
    <dgm:cxn modelId="{2AD8A4AA-1ADF-5249-98CA-437814A3CB2B}" type="presParOf" srcId="{56AE9001-4A56-B34B-A14D-9E343BF5CC76}" destId="{8CA69C74-7167-1141-81CA-8C892B61C084}" srcOrd="0" destOrd="0" presId="urn:microsoft.com/office/officeart/2008/layout/LinedList"/>
    <dgm:cxn modelId="{DE6E869C-7A69-8E46-9618-DBE281D77137}" type="presParOf" srcId="{56AE9001-4A56-B34B-A14D-9E343BF5CC76}" destId="{BFBB986B-D279-5F41-892F-362EFCCB05E3}" srcOrd="1" destOrd="0" presId="urn:microsoft.com/office/officeart/2008/layout/LinedList"/>
    <dgm:cxn modelId="{68946309-A292-7045-A059-1D3C699D2C18}" type="presParOf" srcId="{1A10A747-87A3-AA4A-8625-0101360755DF}" destId="{95409B0C-AAF1-2446-8992-4DBD9DD8ED9F}" srcOrd="6" destOrd="0" presId="urn:microsoft.com/office/officeart/2008/layout/LinedList"/>
    <dgm:cxn modelId="{AE86A783-7331-F645-B972-CB3C006BCAA9}" type="presParOf" srcId="{1A10A747-87A3-AA4A-8625-0101360755DF}" destId="{CCBFA081-12C1-334A-90FD-A6B38D3C2B92}" srcOrd="7" destOrd="0" presId="urn:microsoft.com/office/officeart/2008/layout/LinedList"/>
    <dgm:cxn modelId="{F9B4454F-4561-364B-AFCB-062FD37C6A32}" type="presParOf" srcId="{CCBFA081-12C1-334A-90FD-A6B38D3C2B92}" destId="{E653441A-FF51-F343-86E9-E9A594B6A439}" srcOrd="0" destOrd="0" presId="urn:microsoft.com/office/officeart/2008/layout/LinedList"/>
    <dgm:cxn modelId="{B120CE4D-200B-AE43-800A-47CC29C99B86}" type="presParOf" srcId="{CCBFA081-12C1-334A-90FD-A6B38D3C2B92}" destId="{6C82FA65-9CE1-ED4E-82A9-18414F199550}" srcOrd="1" destOrd="0" presId="urn:microsoft.com/office/officeart/2008/layout/LinedList"/>
    <dgm:cxn modelId="{5CE34D51-5460-B246-9A50-88534EBF0FE1}" type="presParOf" srcId="{1A10A747-87A3-AA4A-8625-0101360755DF}" destId="{3B66A6DB-22EC-F344-9817-8DD8D28011CF}" srcOrd="8" destOrd="0" presId="urn:microsoft.com/office/officeart/2008/layout/LinedList"/>
    <dgm:cxn modelId="{7824406F-1229-AC48-8FC8-0B4E1E25946D}" type="presParOf" srcId="{1A10A747-87A3-AA4A-8625-0101360755DF}" destId="{45EBFFCC-F297-B649-A78B-41BE2ADB026E}" srcOrd="9" destOrd="0" presId="urn:microsoft.com/office/officeart/2008/layout/LinedList"/>
    <dgm:cxn modelId="{9D793956-85AC-E647-AF97-D45B9DA1BB1E}" type="presParOf" srcId="{45EBFFCC-F297-B649-A78B-41BE2ADB026E}" destId="{4430D345-5701-F145-A35B-4082CBCA4981}" srcOrd="0" destOrd="0" presId="urn:microsoft.com/office/officeart/2008/layout/LinedList"/>
    <dgm:cxn modelId="{64D916E1-8167-C542-9844-D9C8E9B83A3B}" type="presParOf" srcId="{45EBFFCC-F297-B649-A78B-41BE2ADB026E}" destId="{BD03311F-4062-5646-B284-BFADEC6C00F6}" srcOrd="1" destOrd="0" presId="urn:microsoft.com/office/officeart/2008/layout/LinedList"/>
    <dgm:cxn modelId="{32A333C8-A251-5546-99BD-B242F1F61AF7}" type="presParOf" srcId="{1A10A747-87A3-AA4A-8625-0101360755DF}" destId="{BAE0A3F0-5A98-CC4A-9466-5F3CB776D0DF}" srcOrd="10" destOrd="0" presId="urn:microsoft.com/office/officeart/2008/layout/LinedList"/>
    <dgm:cxn modelId="{7FE22133-95C1-184E-BAAF-3E3D5BE94299}" type="presParOf" srcId="{1A10A747-87A3-AA4A-8625-0101360755DF}" destId="{4247A547-7303-4D44-AFB4-803662DD35CD}" srcOrd="11" destOrd="0" presId="urn:microsoft.com/office/officeart/2008/layout/LinedList"/>
    <dgm:cxn modelId="{D53B7639-C61E-B24B-B401-54C2B309130C}" type="presParOf" srcId="{4247A547-7303-4D44-AFB4-803662DD35CD}" destId="{AFB920E0-95A9-FD4D-8A1D-19825975E012}" srcOrd="0" destOrd="0" presId="urn:microsoft.com/office/officeart/2008/layout/LinedList"/>
    <dgm:cxn modelId="{E17B5D36-E7C9-794E-9E3F-BFE60C90511E}" type="presParOf" srcId="{4247A547-7303-4D44-AFB4-803662DD35CD}" destId="{9A1B1255-CF24-A149-8B41-0A29C51F9B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08D4BC-FF3E-46B4-8B37-F03FA9E07911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2A7A2C0-A8B1-45BF-801C-62ACE7CC7843}">
      <dgm:prSet/>
      <dgm:spPr/>
      <dgm:t>
        <a:bodyPr/>
        <a:lstStyle/>
        <a:p>
          <a:r>
            <a:rPr lang="de-DE" dirty="0">
              <a:sym typeface="Wingdings" panose="05000000000000000000" pitchFamily="2" charset="2"/>
            </a:rPr>
            <a:t></a:t>
          </a:r>
          <a:r>
            <a:rPr lang="de-DE" dirty="0"/>
            <a:t> Ausrichtung oder Bezeichnung einer Professur, die angibt, welches Fachgebiet oder Thema von der Professur abgedeckt werden soll</a:t>
          </a:r>
          <a:endParaRPr lang="en-US" dirty="0"/>
        </a:p>
      </dgm:t>
    </dgm:pt>
    <dgm:pt modelId="{D211DCF9-C4CF-4448-A9BB-AE131DC2D1DD}" type="parTrans" cxnId="{AB82D849-4A0C-4C79-A5CB-8AD4EF4782B7}">
      <dgm:prSet/>
      <dgm:spPr/>
      <dgm:t>
        <a:bodyPr/>
        <a:lstStyle/>
        <a:p>
          <a:endParaRPr lang="en-US"/>
        </a:p>
      </dgm:t>
    </dgm:pt>
    <dgm:pt modelId="{EEC02619-6691-4474-A152-C9F2C265F0EE}" type="sibTrans" cxnId="{AB82D849-4A0C-4C79-A5CB-8AD4EF4782B7}">
      <dgm:prSet/>
      <dgm:spPr/>
      <dgm:t>
        <a:bodyPr/>
        <a:lstStyle/>
        <a:p>
          <a:endParaRPr lang="en-US"/>
        </a:p>
      </dgm:t>
    </dgm:pt>
    <dgm:pt modelId="{1C11A207-E361-42F6-965C-2F758F16B7D1}">
      <dgm:prSet/>
      <dgm:spPr/>
      <dgm:t>
        <a:bodyPr/>
        <a:lstStyle/>
        <a:p>
          <a:r>
            <a:rPr lang="de-DE" dirty="0"/>
            <a:t>Hat direkten Einfluss auf das potenzielle Feld der Bewerber*innen </a:t>
          </a:r>
          <a:endParaRPr lang="en-US" dirty="0"/>
        </a:p>
      </dgm:t>
    </dgm:pt>
    <dgm:pt modelId="{C7D87C1C-218C-4C7B-BBFB-684B372AD225}" type="parTrans" cxnId="{AF4F0499-C92D-4B51-B39A-FA7E83D68CC2}">
      <dgm:prSet/>
      <dgm:spPr/>
      <dgm:t>
        <a:bodyPr/>
        <a:lstStyle/>
        <a:p>
          <a:endParaRPr lang="en-US"/>
        </a:p>
      </dgm:t>
    </dgm:pt>
    <dgm:pt modelId="{B7651D2C-8B6E-4E5D-B80D-8632F50AC484}" type="sibTrans" cxnId="{AF4F0499-C92D-4B51-B39A-FA7E83D68CC2}">
      <dgm:prSet/>
      <dgm:spPr/>
      <dgm:t>
        <a:bodyPr/>
        <a:lstStyle/>
        <a:p>
          <a:endParaRPr lang="en-US"/>
        </a:p>
      </dgm:t>
    </dgm:pt>
    <dgm:pt modelId="{1A611B48-D2BC-4F6B-8739-9E00BF1A967B}">
      <dgm:prSet/>
      <dgm:spPr/>
      <dgm:t>
        <a:bodyPr/>
        <a:lstStyle/>
        <a:p>
          <a:r>
            <a:rPr lang="de-DE" dirty="0"/>
            <a:t>Unterschiedliche Verteilungsmuster im Wissenschaftssystem entlang des Geschlechts</a:t>
          </a:r>
          <a:endParaRPr lang="en-US" dirty="0"/>
        </a:p>
      </dgm:t>
    </dgm:pt>
    <dgm:pt modelId="{BBC065C6-F6F1-4CC5-ADC0-0F19160E71B7}" type="parTrans" cxnId="{BD9AF7BB-F3E4-4909-88DD-D58377D483EA}">
      <dgm:prSet/>
      <dgm:spPr/>
      <dgm:t>
        <a:bodyPr/>
        <a:lstStyle/>
        <a:p>
          <a:endParaRPr lang="en-US"/>
        </a:p>
      </dgm:t>
    </dgm:pt>
    <dgm:pt modelId="{5F158F95-3F52-4AFE-8274-189EAC0D082A}" type="sibTrans" cxnId="{BD9AF7BB-F3E4-4909-88DD-D58377D483EA}">
      <dgm:prSet/>
      <dgm:spPr/>
      <dgm:t>
        <a:bodyPr/>
        <a:lstStyle/>
        <a:p>
          <a:endParaRPr lang="en-US"/>
        </a:p>
      </dgm:t>
    </dgm:pt>
    <dgm:pt modelId="{76537F10-4996-4587-98EF-E70CD8ABDD85}">
      <dgm:prSet/>
      <dgm:spPr/>
      <dgm:t>
        <a:bodyPr/>
        <a:lstStyle/>
        <a:p>
          <a:r>
            <a:rPr lang="de-DE" dirty="0"/>
            <a:t>Spezifische Verteilungsmuster innerhalb und zwischen den Disziplinen</a:t>
          </a:r>
          <a:endParaRPr lang="en-US" dirty="0"/>
        </a:p>
      </dgm:t>
    </dgm:pt>
    <dgm:pt modelId="{4CEE6979-E284-4023-9AC3-8F0268E58051}" type="parTrans" cxnId="{05E8385F-A16D-41BD-9E2B-3D1840143BC0}">
      <dgm:prSet/>
      <dgm:spPr/>
      <dgm:t>
        <a:bodyPr/>
        <a:lstStyle/>
        <a:p>
          <a:endParaRPr lang="en-US"/>
        </a:p>
      </dgm:t>
    </dgm:pt>
    <dgm:pt modelId="{981C623D-9027-4098-AEFA-175AA78C0EA6}" type="sibTrans" cxnId="{05E8385F-A16D-41BD-9E2B-3D1840143BC0}">
      <dgm:prSet/>
      <dgm:spPr/>
      <dgm:t>
        <a:bodyPr/>
        <a:lstStyle/>
        <a:p>
          <a:endParaRPr lang="en-US"/>
        </a:p>
      </dgm:t>
    </dgm:pt>
    <dgm:pt modelId="{1B8BCA40-4997-4E30-99EF-BB888DFF9B40}">
      <dgm:prSet/>
      <dgm:spPr/>
      <dgm:t>
        <a:bodyPr/>
        <a:lstStyle/>
        <a:p>
          <a:r>
            <a:rPr lang="de-DE" dirty="0"/>
            <a:t>Wissen über Bereiche mit vielen hochqualifizierten Wissenschaftlerinnen erforderlich</a:t>
          </a:r>
          <a:endParaRPr lang="en-US" dirty="0"/>
        </a:p>
      </dgm:t>
    </dgm:pt>
    <dgm:pt modelId="{968140CB-A9D8-44AC-98E2-DCEC812E1164}" type="parTrans" cxnId="{278ADD2C-AECE-4D38-8995-A8F177AB6F6A}">
      <dgm:prSet/>
      <dgm:spPr/>
      <dgm:t>
        <a:bodyPr/>
        <a:lstStyle/>
        <a:p>
          <a:endParaRPr lang="en-US"/>
        </a:p>
      </dgm:t>
    </dgm:pt>
    <dgm:pt modelId="{7B3202AA-2C6D-4CCA-87AA-89A28D9155AB}" type="sibTrans" cxnId="{278ADD2C-AECE-4D38-8995-A8F177AB6F6A}">
      <dgm:prSet/>
      <dgm:spPr/>
      <dgm:t>
        <a:bodyPr/>
        <a:lstStyle/>
        <a:p>
          <a:endParaRPr lang="en-US"/>
        </a:p>
      </dgm:t>
    </dgm:pt>
    <dgm:pt modelId="{4E948E9E-77BB-409B-B750-9DBF8A25A716}">
      <dgm:prSet/>
      <dgm:spPr/>
      <dgm:t>
        <a:bodyPr/>
        <a:lstStyle/>
        <a:p>
          <a:r>
            <a:rPr lang="de-DE" dirty="0"/>
            <a:t>Nutzung der Denomination, um Professuren speziell für Frauen attraktiv zu machen</a:t>
          </a:r>
          <a:endParaRPr lang="en-US" dirty="0"/>
        </a:p>
      </dgm:t>
    </dgm:pt>
    <dgm:pt modelId="{06755C2C-D01C-480F-81D4-37E3E32FC5AD}" type="parTrans" cxnId="{27119AD9-DD0C-4042-B0B5-D9F20E8745AE}">
      <dgm:prSet/>
      <dgm:spPr/>
      <dgm:t>
        <a:bodyPr/>
        <a:lstStyle/>
        <a:p>
          <a:endParaRPr lang="en-US"/>
        </a:p>
      </dgm:t>
    </dgm:pt>
    <dgm:pt modelId="{02A852ED-2A38-4FE4-820E-B4B75DF9A890}" type="sibTrans" cxnId="{27119AD9-DD0C-4042-B0B5-D9F20E8745AE}">
      <dgm:prSet/>
      <dgm:spPr/>
      <dgm:t>
        <a:bodyPr/>
        <a:lstStyle/>
        <a:p>
          <a:endParaRPr lang="en-US"/>
        </a:p>
      </dgm:t>
    </dgm:pt>
    <dgm:pt modelId="{EEC7723F-F0C0-DF48-97BC-27EA1B31AC53}">
      <dgm:prSet/>
      <dgm:spPr/>
      <dgm:t>
        <a:bodyPr/>
        <a:lstStyle/>
        <a:p>
          <a:endParaRPr lang="en-US" dirty="0"/>
        </a:p>
      </dgm:t>
    </dgm:pt>
    <dgm:pt modelId="{40DF4193-BB9E-AD4B-8A36-C42FDDE807E4}" type="parTrans" cxnId="{BE8A8F37-6EA5-934A-8673-9AB6BF209704}">
      <dgm:prSet/>
      <dgm:spPr/>
      <dgm:t>
        <a:bodyPr/>
        <a:lstStyle/>
        <a:p>
          <a:endParaRPr lang="de-DE"/>
        </a:p>
      </dgm:t>
    </dgm:pt>
    <dgm:pt modelId="{DF8F732B-5797-3746-8FD6-F7638CE8EF76}" type="sibTrans" cxnId="{BE8A8F37-6EA5-934A-8673-9AB6BF209704}">
      <dgm:prSet/>
      <dgm:spPr/>
      <dgm:t>
        <a:bodyPr/>
        <a:lstStyle/>
        <a:p>
          <a:endParaRPr lang="de-DE"/>
        </a:p>
      </dgm:t>
    </dgm:pt>
    <dgm:pt modelId="{50456170-F57E-AD43-81E0-AAC11060C29E}">
      <dgm:prSet/>
      <dgm:spPr/>
      <dgm:t>
        <a:bodyPr/>
        <a:lstStyle/>
        <a:p>
          <a:pPr>
            <a:buNone/>
          </a:pPr>
          <a:r>
            <a:rPr lang="de-DE" dirty="0">
              <a:sym typeface="Wingdings" panose="05000000000000000000" pitchFamily="2" charset="2"/>
            </a:rPr>
            <a:t>	</a:t>
          </a:r>
          <a:r>
            <a:rPr lang="de-DE" dirty="0"/>
            <a:t> nicht nur vertikal entlang der Qualifikations- und Hierarchiestufen, sondern auch auf horizontaler Ebene bezüglich inhaltlicher Schwerpunkte und Disziplinen </a:t>
          </a:r>
          <a:endParaRPr lang="en-US" dirty="0"/>
        </a:p>
      </dgm:t>
    </dgm:pt>
    <dgm:pt modelId="{00F372BC-B014-C14C-971A-B7FF31C44583}" type="parTrans" cxnId="{672CAC7D-350B-9B46-8DC4-0F98563A73EC}">
      <dgm:prSet/>
      <dgm:spPr/>
      <dgm:t>
        <a:bodyPr/>
        <a:lstStyle/>
        <a:p>
          <a:endParaRPr lang="de-DE"/>
        </a:p>
      </dgm:t>
    </dgm:pt>
    <dgm:pt modelId="{CBB257CC-FAB3-E343-89C8-29329F9A1B76}" type="sibTrans" cxnId="{672CAC7D-350B-9B46-8DC4-0F98563A73EC}">
      <dgm:prSet/>
      <dgm:spPr/>
      <dgm:t>
        <a:bodyPr/>
        <a:lstStyle/>
        <a:p>
          <a:endParaRPr lang="de-DE"/>
        </a:p>
      </dgm:t>
    </dgm:pt>
    <dgm:pt modelId="{079282BB-D7AE-B844-B225-6F31D3FFE9CC}" type="pres">
      <dgm:prSet presAssocID="{F808D4BC-FF3E-46B4-8B37-F03FA9E07911}" presName="linear" presStyleCnt="0">
        <dgm:presLayoutVars>
          <dgm:animLvl val="lvl"/>
          <dgm:resizeHandles val="exact"/>
        </dgm:presLayoutVars>
      </dgm:prSet>
      <dgm:spPr/>
    </dgm:pt>
    <dgm:pt modelId="{704876A9-3D0B-3544-A87A-33332A99F34A}" type="pres">
      <dgm:prSet presAssocID="{62A7A2C0-A8B1-45BF-801C-62ACE7CC784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F950BF8-2BE3-5145-9D75-0E7A16A42C63}" type="pres">
      <dgm:prSet presAssocID="{62A7A2C0-A8B1-45BF-801C-62ACE7CC7843}" presName="childText" presStyleLbl="revTx" presStyleIdx="0" presStyleCnt="1" custScaleY="124766">
        <dgm:presLayoutVars>
          <dgm:bulletEnabled val="1"/>
        </dgm:presLayoutVars>
      </dgm:prSet>
      <dgm:spPr/>
    </dgm:pt>
  </dgm:ptLst>
  <dgm:cxnLst>
    <dgm:cxn modelId="{D0BFFB11-7FD5-4B4C-87CB-CA309DC41EE9}" type="presOf" srcId="{F808D4BC-FF3E-46B4-8B37-F03FA9E07911}" destId="{079282BB-D7AE-B844-B225-6F31D3FFE9CC}" srcOrd="0" destOrd="0" presId="urn:microsoft.com/office/officeart/2005/8/layout/vList2"/>
    <dgm:cxn modelId="{4CCD0628-9215-A844-977F-F2348C6A5ACD}" type="presOf" srcId="{1C11A207-E361-42F6-965C-2F758F16B7D1}" destId="{9F950BF8-2BE3-5145-9D75-0E7A16A42C63}" srcOrd="0" destOrd="1" presId="urn:microsoft.com/office/officeart/2005/8/layout/vList2"/>
    <dgm:cxn modelId="{278ADD2C-AECE-4D38-8995-A8F177AB6F6A}" srcId="{62A7A2C0-A8B1-45BF-801C-62ACE7CC7843}" destId="{1B8BCA40-4997-4E30-99EF-BB888DFF9B40}" srcOrd="4" destOrd="0" parTransId="{968140CB-A9D8-44AC-98E2-DCEC812E1164}" sibTransId="{7B3202AA-2C6D-4CCA-87AA-89A28D9155AB}"/>
    <dgm:cxn modelId="{BE8A8F37-6EA5-934A-8673-9AB6BF209704}" srcId="{62A7A2C0-A8B1-45BF-801C-62ACE7CC7843}" destId="{EEC7723F-F0C0-DF48-97BC-27EA1B31AC53}" srcOrd="0" destOrd="0" parTransId="{40DF4193-BB9E-AD4B-8A36-C42FDDE807E4}" sibTransId="{DF8F732B-5797-3746-8FD6-F7638CE8EF76}"/>
    <dgm:cxn modelId="{8AAE213B-5195-1748-82B0-0E0D1869E31B}" type="presOf" srcId="{1B8BCA40-4997-4E30-99EF-BB888DFF9B40}" destId="{9F950BF8-2BE3-5145-9D75-0E7A16A42C63}" srcOrd="0" destOrd="5" presId="urn:microsoft.com/office/officeart/2005/8/layout/vList2"/>
    <dgm:cxn modelId="{05E8385F-A16D-41BD-9E2B-3D1840143BC0}" srcId="{62A7A2C0-A8B1-45BF-801C-62ACE7CC7843}" destId="{76537F10-4996-4587-98EF-E70CD8ABDD85}" srcOrd="3" destOrd="0" parTransId="{4CEE6979-E284-4023-9AC3-8F0268E58051}" sibTransId="{981C623D-9027-4098-AEFA-175AA78C0EA6}"/>
    <dgm:cxn modelId="{9CFF5669-0566-B247-85E7-F21356376D41}" type="presOf" srcId="{50456170-F57E-AD43-81E0-AAC11060C29E}" destId="{9F950BF8-2BE3-5145-9D75-0E7A16A42C63}" srcOrd="0" destOrd="3" presId="urn:microsoft.com/office/officeart/2005/8/layout/vList2"/>
    <dgm:cxn modelId="{AB82D849-4A0C-4C79-A5CB-8AD4EF4782B7}" srcId="{F808D4BC-FF3E-46B4-8B37-F03FA9E07911}" destId="{62A7A2C0-A8B1-45BF-801C-62ACE7CC7843}" srcOrd="0" destOrd="0" parTransId="{D211DCF9-C4CF-4448-A9BB-AE131DC2D1DD}" sibTransId="{EEC02619-6691-4474-A152-C9F2C265F0EE}"/>
    <dgm:cxn modelId="{672CAC7D-350B-9B46-8DC4-0F98563A73EC}" srcId="{1A611B48-D2BC-4F6B-8739-9E00BF1A967B}" destId="{50456170-F57E-AD43-81E0-AAC11060C29E}" srcOrd="0" destOrd="0" parTransId="{00F372BC-B014-C14C-971A-B7FF31C44583}" sibTransId="{CBB257CC-FAB3-E343-89C8-29329F9A1B76}"/>
    <dgm:cxn modelId="{71597E84-0C8C-F345-9934-9116A38A0968}" type="presOf" srcId="{4E948E9E-77BB-409B-B750-9DBF8A25A716}" destId="{9F950BF8-2BE3-5145-9D75-0E7A16A42C63}" srcOrd="0" destOrd="6" presId="urn:microsoft.com/office/officeart/2005/8/layout/vList2"/>
    <dgm:cxn modelId="{AF4F0499-C92D-4B51-B39A-FA7E83D68CC2}" srcId="{62A7A2C0-A8B1-45BF-801C-62ACE7CC7843}" destId="{1C11A207-E361-42F6-965C-2F758F16B7D1}" srcOrd="1" destOrd="0" parTransId="{C7D87C1C-218C-4C7B-BBFB-684B372AD225}" sibTransId="{B7651D2C-8B6E-4E5D-B80D-8632F50AC484}"/>
    <dgm:cxn modelId="{5992339B-0E19-AE49-82E9-13DE2C7387A5}" type="presOf" srcId="{76537F10-4996-4587-98EF-E70CD8ABDD85}" destId="{9F950BF8-2BE3-5145-9D75-0E7A16A42C63}" srcOrd="0" destOrd="4" presId="urn:microsoft.com/office/officeart/2005/8/layout/vList2"/>
    <dgm:cxn modelId="{BD9AF7BB-F3E4-4909-88DD-D58377D483EA}" srcId="{62A7A2C0-A8B1-45BF-801C-62ACE7CC7843}" destId="{1A611B48-D2BC-4F6B-8739-9E00BF1A967B}" srcOrd="2" destOrd="0" parTransId="{BBC065C6-F6F1-4CC5-ADC0-0F19160E71B7}" sibTransId="{5F158F95-3F52-4AFE-8274-189EAC0D082A}"/>
    <dgm:cxn modelId="{36A18DBC-FF65-D546-BE73-DF4D87A61723}" type="presOf" srcId="{1A611B48-D2BC-4F6B-8739-9E00BF1A967B}" destId="{9F950BF8-2BE3-5145-9D75-0E7A16A42C63}" srcOrd="0" destOrd="2" presId="urn:microsoft.com/office/officeart/2005/8/layout/vList2"/>
    <dgm:cxn modelId="{27119AD9-DD0C-4042-B0B5-D9F20E8745AE}" srcId="{62A7A2C0-A8B1-45BF-801C-62ACE7CC7843}" destId="{4E948E9E-77BB-409B-B750-9DBF8A25A716}" srcOrd="5" destOrd="0" parTransId="{06755C2C-D01C-480F-81D4-37E3E32FC5AD}" sibTransId="{02A852ED-2A38-4FE4-820E-B4B75DF9A890}"/>
    <dgm:cxn modelId="{8FD21ADA-FC66-0E40-87ED-A8C8F53F7D59}" type="presOf" srcId="{EEC7723F-F0C0-DF48-97BC-27EA1B31AC53}" destId="{9F950BF8-2BE3-5145-9D75-0E7A16A42C63}" srcOrd="0" destOrd="0" presId="urn:microsoft.com/office/officeart/2005/8/layout/vList2"/>
    <dgm:cxn modelId="{E587D2E2-5D05-DF49-A0B5-D7349E5DE432}" type="presOf" srcId="{62A7A2C0-A8B1-45BF-801C-62ACE7CC7843}" destId="{704876A9-3D0B-3544-A87A-33332A99F34A}" srcOrd="0" destOrd="0" presId="urn:microsoft.com/office/officeart/2005/8/layout/vList2"/>
    <dgm:cxn modelId="{DFB7892A-D011-7C46-9FFD-8CDBB39D22EA}" type="presParOf" srcId="{079282BB-D7AE-B844-B225-6F31D3FFE9CC}" destId="{704876A9-3D0B-3544-A87A-33332A99F34A}" srcOrd="0" destOrd="0" presId="urn:microsoft.com/office/officeart/2005/8/layout/vList2"/>
    <dgm:cxn modelId="{380AA5A5-E136-B743-A679-453FF3843BCE}" type="presParOf" srcId="{079282BB-D7AE-B844-B225-6F31D3FFE9CC}" destId="{9F950BF8-2BE3-5145-9D75-0E7A16A42C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A3620-9FA7-D943-A330-05930B476211}">
      <dsp:nvSpPr>
        <dsp:cNvPr id="0" name=""/>
        <dsp:cNvSpPr/>
      </dsp:nvSpPr>
      <dsp:spPr>
        <a:xfrm>
          <a:off x="4637" y="624"/>
          <a:ext cx="4256580" cy="1276974"/>
        </a:xfrm>
        <a:prstGeom prst="chevron">
          <a:avLst>
            <a:gd name="adj" fmla="val 3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671" tIns="157671" rIns="157671" bIns="15767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Analyse des Kompetenzzentrums Frauen in Wissenschaft und Forschung </a:t>
          </a:r>
          <a:r>
            <a:rPr lang="de-DE" sz="1500" b="0" i="1" kern="1200" dirty="0"/>
            <a:t>(Steinweg et al, 2023)</a:t>
          </a:r>
          <a:endParaRPr lang="de-DE" sz="2000" b="0" i="1" kern="1200" dirty="0"/>
        </a:p>
      </dsp:txBody>
      <dsp:txXfrm>
        <a:off x="387729" y="624"/>
        <a:ext cx="3490396" cy="1276974"/>
      </dsp:txXfrm>
    </dsp:sp>
    <dsp:sp modelId="{A06F35DD-251C-5942-B28D-6E817C5FC2C5}">
      <dsp:nvSpPr>
        <dsp:cNvPr id="0" name=""/>
        <dsp:cNvSpPr/>
      </dsp:nvSpPr>
      <dsp:spPr>
        <a:xfrm>
          <a:off x="4637" y="1277598"/>
          <a:ext cx="3873488" cy="325870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092" tIns="306092" rIns="306092" bIns="61218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ym typeface="Wingdings" pitchFamily="2" charset="2"/>
            </a:rPr>
            <a:t> </a:t>
          </a:r>
          <a:r>
            <a:rPr lang="de-DE" sz="1600" kern="1200" dirty="0"/>
            <a:t>Frauen werden, wenn sie sich auf eine Professur bewerben, nicht seltener berufen als Männer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ym typeface="Wingdings" pitchFamily="2" charset="2"/>
            </a:rPr>
            <a:t> </a:t>
          </a:r>
          <a:r>
            <a:rPr lang="de-DE" sz="1600" kern="1200" dirty="0"/>
            <a:t>Problematisch ist der bereits geringere Frauenanteil bei den Bewerbungen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ym typeface="Wingdings" pitchFamily="2" charset="2"/>
            </a:rPr>
            <a:t> Der </a:t>
          </a:r>
          <a:r>
            <a:rPr lang="de-DE" sz="1600" kern="1200" dirty="0"/>
            <a:t>Pool an Bewerberinnen ist zu klein und wird nicht ausgeschöpft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4637" y="1277598"/>
        <a:ext cx="3873488" cy="3258703"/>
      </dsp:txXfrm>
    </dsp:sp>
    <dsp:sp modelId="{842FC625-13C5-5D45-9A23-0F8EB86CE00C}">
      <dsp:nvSpPr>
        <dsp:cNvPr id="0" name=""/>
        <dsp:cNvSpPr/>
      </dsp:nvSpPr>
      <dsp:spPr>
        <a:xfrm>
          <a:off x="4218817" y="624"/>
          <a:ext cx="4256580" cy="1276974"/>
        </a:xfrm>
        <a:prstGeom prst="chevron">
          <a:avLst>
            <a:gd name="adj" fmla="val 3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671" tIns="157671" rIns="157671" bIns="15767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Ursachen für einen geringen Anteil an Bewerberinnen </a:t>
          </a:r>
          <a:r>
            <a:rPr lang="de-DE" sz="1500" b="0" i="1" kern="1200" dirty="0"/>
            <a:t>(HRK, 2006; Steinweg et al., 2023)</a:t>
          </a:r>
          <a:endParaRPr lang="de-DE" sz="1500" b="1" kern="1200" dirty="0"/>
        </a:p>
      </dsp:txBody>
      <dsp:txXfrm>
        <a:off x="4601909" y="624"/>
        <a:ext cx="3490396" cy="1276974"/>
      </dsp:txXfrm>
    </dsp:sp>
    <dsp:sp modelId="{1DF90028-071E-7F4B-A8B8-A13F95FCA621}">
      <dsp:nvSpPr>
        <dsp:cNvPr id="0" name=""/>
        <dsp:cNvSpPr/>
      </dsp:nvSpPr>
      <dsp:spPr>
        <a:xfrm>
          <a:off x="4218817" y="1277598"/>
          <a:ext cx="3873488" cy="3258703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092" tIns="306092" rIns="306092" bIns="61218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 dirty="0">
              <a:sym typeface="Wingdings" pitchFamily="2" charset="2"/>
            </a:rPr>
            <a:t> </a:t>
          </a:r>
          <a:r>
            <a:rPr lang="de-DE" sz="1600" kern="1200" dirty="0"/>
            <a:t>Passives Bewerbungsverhalten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 dirty="0">
              <a:sym typeface="Wingdings" pitchFamily="2" charset="2"/>
            </a:rPr>
            <a:t> Unvereinbarkeit von Familiengründung und Arbeitsbedingungen </a:t>
          </a: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 dirty="0">
              <a:sym typeface="Wingdings" pitchFamily="2" charset="2"/>
            </a:rPr>
            <a:t> </a:t>
          </a:r>
          <a:r>
            <a:rPr lang="de-DE" sz="1600" kern="1200" dirty="0" err="1">
              <a:sym typeface="Wingdings" pitchFamily="2" charset="2"/>
            </a:rPr>
            <a:t>i</a:t>
          </a:r>
          <a:r>
            <a:rPr lang="de-DE" sz="1600" kern="1200" dirty="0" err="1"/>
            <a:t>mplicit</a:t>
          </a:r>
          <a:r>
            <a:rPr lang="de-DE" sz="1600" kern="1200" dirty="0"/>
            <a:t> </a:t>
          </a:r>
          <a:r>
            <a:rPr lang="de-DE" sz="1600" kern="1200" dirty="0" err="1"/>
            <a:t>bias</a:t>
          </a:r>
          <a:r>
            <a:rPr lang="de-DE" sz="1600" kern="1200" dirty="0"/>
            <a:t> in der Stellenausschreibung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 dirty="0">
              <a:sym typeface="Wingdings" pitchFamily="2" charset="2"/>
            </a:rPr>
            <a:t> </a:t>
          </a:r>
          <a:r>
            <a:rPr lang="de-DE" sz="1600" kern="1200" dirty="0"/>
            <a:t>Fehlende Netzwerke in der Wissenschaft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 dirty="0">
              <a:sym typeface="Wingdings" panose="05000000000000000000" pitchFamily="2" charset="2"/>
            </a:rPr>
            <a:t> Frauen werden seltener zur Weiterqualifikation aufgefordert als Männer </a:t>
          </a:r>
        </a:p>
      </dsp:txBody>
      <dsp:txXfrm>
        <a:off x="4218817" y="1277598"/>
        <a:ext cx="3873488" cy="32587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81ED5-351E-D847-97E4-FD5BA5075762}">
      <dsp:nvSpPr>
        <dsp:cNvPr id="0" name=""/>
        <dsp:cNvSpPr/>
      </dsp:nvSpPr>
      <dsp:spPr>
        <a:xfrm>
          <a:off x="3203" y="911036"/>
          <a:ext cx="3256885" cy="325688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9237" tIns="25400" rIns="17923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Denominationen fachlich möglichst breit und offen formulieren </a:t>
          </a:r>
        </a:p>
      </dsp:txBody>
      <dsp:txXfrm>
        <a:off x="480163" y="1387996"/>
        <a:ext cx="2302965" cy="2302965"/>
      </dsp:txXfrm>
    </dsp:sp>
    <dsp:sp modelId="{1EC47645-1E52-E743-A89D-8F9EB92C320C}">
      <dsp:nvSpPr>
        <dsp:cNvPr id="0" name=""/>
        <dsp:cNvSpPr/>
      </dsp:nvSpPr>
      <dsp:spPr>
        <a:xfrm>
          <a:off x="2608711" y="911036"/>
          <a:ext cx="3279520" cy="3256885"/>
        </a:xfrm>
        <a:prstGeom prst="ellipse">
          <a:avLst/>
        </a:prstGeom>
        <a:solidFill>
          <a:schemeClr val="accent2">
            <a:shade val="80000"/>
            <a:alpha val="50000"/>
            <a:hueOff val="243783"/>
            <a:satOff val="-13812"/>
            <a:lumOff val="157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9237" tIns="25400" rIns="179237" bIns="254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Reglementierende Faktoren hinterfragen und möglichst abbauen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z.B. spezifische Spezialsierungen, Karrierephasen und Forschungsfelder</a:t>
          </a:r>
        </a:p>
      </dsp:txBody>
      <dsp:txXfrm>
        <a:off x="3088986" y="1387996"/>
        <a:ext cx="2318970" cy="2302965"/>
      </dsp:txXfrm>
    </dsp:sp>
    <dsp:sp modelId="{D2B0FD4B-1EEE-7E4D-92A8-7D0BEC76C8CD}">
      <dsp:nvSpPr>
        <dsp:cNvPr id="0" name=""/>
        <dsp:cNvSpPr/>
      </dsp:nvSpPr>
      <dsp:spPr>
        <a:xfrm>
          <a:off x="5236855" y="911036"/>
          <a:ext cx="3256885" cy="3256885"/>
        </a:xfrm>
        <a:prstGeom prst="ellipse">
          <a:avLst/>
        </a:prstGeom>
        <a:solidFill>
          <a:schemeClr val="accent2">
            <a:shade val="80000"/>
            <a:alpha val="50000"/>
            <a:hueOff val="487566"/>
            <a:satOff val="-27624"/>
            <a:lumOff val="3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9237" tIns="25400" rIns="179237" bIns="254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Einbeziehung verschiedener Qualifikations-bereiche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z.B. Interdisziplinarität, Genderkompetenz, Personalführung, …</a:t>
          </a:r>
        </a:p>
      </dsp:txBody>
      <dsp:txXfrm>
        <a:off x="5713815" y="1387996"/>
        <a:ext cx="2302965" cy="23029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45BE-B6AD-AB43-AB0D-E071DF12860B}">
      <dsp:nvSpPr>
        <dsp:cNvPr id="0" name=""/>
        <dsp:cNvSpPr/>
      </dsp:nvSpPr>
      <dsp:spPr>
        <a:xfrm>
          <a:off x="0" y="448954"/>
          <a:ext cx="7920880" cy="991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ym typeface="Wingdings" pitchFamily="2" charset="2"/>
            </a:rPr>
            <a:t> </a:t>
          </a:r>
          <a:r>
            <a:rPr lang="de-DE" sz="2200" kern="1200" dirty="0"/>
            <a:t>Entscheidung, in welcher Stellenkategorie ausgeschrieben werden soll</a:t>
          </a:r>
          <a:endParaRPr lang="en-US" sz="2200" kern="1200" dirty="0"/>
        </a:p>
      </dsp:txBody>
      <dsp:txXfrm>
        <a:off x="48387" y="497341"/>
        <a:ext cx="7824106" cy="894431"/>
      </dsp:txXfrm>
    </dsp:sp>
    <dsp:sp modelId="{974A2312-F9F6-2042-BC79-BCF44F965D84}">
      <dsp:nvSpPr>
        <dsp:cNvPr id="0" name=""/>
        <dsp:cNvSpPr/>
      </dsp:nvSpPr>
      <dsp:spPr>
        <a:xfrm>
          <a:off x="0" y="1440159"/>
          <a:ext cx="7920880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5400" rIns="142240" bIns="254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Möglichkeit, eine Professur parallel in verschiedenen Kategorien oder mit unterschiedlichen </a:t>
          </a:r>
          <a:r>
            <a:rPr lang="de-DE" sz="2000" kern="1200" dirty="0" err="1"/>
            <a:t>Tenure</a:t>
          </a:r>
          <a:r>
            <a:rPr lang="de-DE" sz="2000" kern="1200" dirty="0"/>
            <a:t>-Optionen auszuschreiben.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Ziel: Breiteres Bewerber*innen-Feld ansprechen und Selbstselektion entgegenwirken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Beispiel: Ausschreibung einer W1-Professur mit </a:t>
          </a:r>
          <a:r>
            <a:rPr lang="de-DE" sz="2000" kern="1200" dirty="0" err="1"/>
            <a:t>Tenure</a:t>
          </a:r>
          <a:r>
            <a:rPr lang="de-DE" sz="2000" kern="1200" dirty="0"/>
            <a:t> nach W3, um den </a:t>
          </a:r>
          <a:r>
            <a:rPr lang="de-DE" sz="2000" kern="1200" dirty="0" err="1"/>
            <a:t>Professorinnenanteil</a:t>
          </a:r>
          <a:r>
            <a:rPr lang="de-DE" sz="2000" kern="1200" dirty="0"/>
            <a:t> im W3-Bereich zu erhöhen.</a:t>
          </a:r>
          <a:endParaRPr lang="en-US" sz="2000" kern="1200" dirty="0"/>
        </a:p>
      </dsp:txBody>
      <dsp:txXfrm>
        <a:off x="0" y="1440159"/>
        <a:ext cx="7920880" cy="228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6C1A3-F70B-2640-92DE-094ABFA1C870}">
      <dsp:nvSpPr>
        <dsp:cNvPr id="0" name=""/>
        <dsp:cNvSpPr/>
      </dsp:nvSpPr>
      <dsp:spPr>
        <a:xfrm>
          <a:off x="0" y="304935"/>
          <a:ext cx="7992888" cy="1207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ym typeface="Wingdings" panose="05000000000000000000" pitchFamily="2" charset="2"/>
            </a:rPr>
            <a:t></a:t>
          </a:r>
          <a:r>
            <a:rPr lang="de-DE" sz="2200" kern="1200" dirty="0"/>
            <a:t> Ausschreibung an verschiedenen Orten, die möglichst gezielt Frauen ansprechen</a:t>
          </a:r>
        </a:p>
      </dsp:txBody>
      <dsp:txXfrm>
        <a:off x="58932" y="363867"/>
        <a:ext cx="7875024" cy="1089371"/>
      </dsp:txXfrm>
    </dsp:sp>
    <dsp:sp modelId="{41B7E98A-EF57-9248-B10A-267FA6333A41}">
      <dsp:nvSpPr>
        <dsp:cNvPr id="0" name=""/>
        <dsp:cNvSpPr/>
      </dsp:nvSpPr>
      <dsp:spPr>
        <a:xfrm>
          <a:off x="0" y="1512170"/>
          <a:ext cx="7992888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5400" rIns="142240" bIns="254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e-DE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kern="1200" dirty="0"/>
            <a:t>Veröffentlichung in überregionalen Zeitungen wie der ZEIT oder der DUZ sowie in Verbänden von Wissenschaftlerinnen und einschlägigen Netzwerken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kern="1200" dirty="0"/>
            <a:t>Nutzung von Newslettern und Mailinglisten zur Verbreitung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b="1" kern="1200" dirty="0"/>
            <a:t>Ziel</a:t>
          </a:r>
          <a:r>
            <a:rPr lang="de-DE" sz="2000" kern="1200" dirty="0"/>
            <a:t>: Erreichen qualifizierter Wissenschaftlerinnen und Multiplikator*innen</a:t>
          </a:r>
        </a:p>
      </dsp:txBody>
      <dsp:txXfrm>
        <a:off x="0" y="1512170"/>
        <a:ext cx="7992888" cy="228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C13A-1C64-4464-94A0-73F406441B2E}">
      <dsp:nvSpPr>
        <dsp:cNvPr id="0" name=""/>
        <dsp:cNvSpPr/>
      </dsp:nvSpPr>
      <dsp:spPr>
        <a:xfrm>
          <a:off x="0" y="0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21995-248B-406F-A95C-8BA26E1768F4}">
      <dsp:nvSpPr>
        <dsp:cNvPr id="0" name=""/>
        <dsp:cNvSpPr/>
      </dsp:nvSpPr>
      <dsp:spPr>
        <a:xfrm>
          <a:off x="0" y="0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1"/>
            </a:rPr>
            <a:t>Portal für nationale und internationale Stellen in der Forschung: </a:t>
          </a:r>
          <a:r>
            <a:rPr lang="de-DE" sz="1700" kern="1200" dirty="0" err="1">
              <a:hlinkClick xmlns:r="http://schemas.openxmlformats.org/officeDocument/2006/relationships" r:id="rId1"/>
            </a:rPr>
            <a:t>Euraxess</a:t>
          </a:r>
          <a:endParaRPr lang="de-DE" sz="1700" kern="1200" dirty="0"/>
        </a:p>
      </dsp:txBody>
      <dsp:txXfrm>
        <a:off x="0" y="0"/>
        <a:ext cx="7489006" cy="522058"/>
      </dsp:txXfrm>
    </dsp:sp>
    <dsp:sp modelId="{F39A2EAA-0994-4329-8AE9-371CFE3F4034}">
      <dsp:nvSpPr>
        <dsp:cNvPr id="0" name=""/>
        <dsp:cNvSpPr/>
      </dsp:nvSpPr>
      <dsp:spPr>
        <a:xfrm>
          <a:off x="0" y="522058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BC87A-22D8-4B34-B9A7-FE187F255F03}">
      <dsp:nvSpPr>
        <dsp:cNvPr id="0" name=""/>
        <dsp:cNvSpPr/>
      </dsp:nvSpPr>
      <dsp:spPr>
        <a:xfrm>
          <a:off x="0" y="522058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2"/>
            </a:rPr>
            <a:t>Karriereportal aus dem Haus </a:t>
          </a:r>
          <a:r>
            <a:rPr lang="de-DE" sz="1700" i="1" kern="1200" dirty="0">
              <a:hlinkClick xmlns:r="http://schemas.openxmlformats.org/officeDocument/2006/relationships" r:id="rId2"/>
            </a:rPr>
            <a:t>die Zeit</a:t>
          </a:r>
          <a:endParaRPr lang="de-DE" sz="1700" kern="1200" dirty="0"/>
        </a:p>
      </dsp:txBody>
      <dsp:txXfrm>
        <a:off x="0" y="522058"/>
        <a:ext cx="7489006" cy="522058"/>
      </dsp:txXfrm>
    </dsp:sp>
    <dsp:sp modelId="{322FA359-1F3E-421D-A2B1-5FD6AE0AC019}">
      <dsp:nvSpPr>
        <dsp:cNvPr id="0" name=""/>
        <dsp:cNvSpPr/>
      </dsp:nvSpPr>
      <dsp:spPr>
        <a:xfrm>
          <a:off x="0" y="1044116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FAC4-69BB-4589-879D-3EEFA16C39BD}">
      <dsp:nvSpPr>
        <dsp:cNvPr id="0" name=""/>
        <dsp:cNvSpPr/>
      </dsp:nvSpPr>
      <dsp:spPr>
        <a:xfrm>
          <a:off x="0" y="1044116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3"/>
            </a:rPr>
            <a:t>Stellenmarktdatenbank der Unabhängigen Deutschen Universitätszeitung (DUZ)</a:t>
          </a:r>
          <a:endParaRPr lang="de-DE" sz="1700" kern="1200" dirty="0"/>
        </a:p>
      </dsp:txBody>
      <dsp:txXfrm>
        <a:off x="0" y="1044116"/>
        <a:ext cx="7489006" cy="522058"/>
      </dsp:txXfrm>
    </dsp:sp>
    <dsp:sp modelId="{4EAF008C-5C0F-4E18-BC4E-1AB8FE16C0FA}">
      <dsp:nvSpPr>
        <dsp:cNvPr id="0" name=""/>
        <dsp:cNvSpPr/>
      </dsp:nvSpPr>
      <dsp:spPr>
        <a:xfrm>
          <a:off x="0" y="1566174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ED4B6-A99E-44EF-9799-8F09EAE6C6D8}">
      <dsp:nvSpPr>
        <dsp:cNvPr id="0" name=""/>
        <dsp:cNvSpPr/>
      </dsp:nvSpPr>
      <dsp:spPr>
        <a:xfrm>
          <a:off x="0" y="1566173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4"/>
            </a:rPr>
            <a:t>Stellenmarkt European </a:t>
          </a:r>
          <a:r>
            <a:rPr lang="de-DE" sz="1700" kern="1200" dirty="0" err="1">
              <a:hlinkClick xmlns:r="http://schemas.openxmlformats.org/officeDocument/2006/relationships" r:id="rId4"/>
            </a:rPr>
            <a:t>Platform</a:t>
          </a:r>
          <a:r>
            <a:rPr lang="de-DE" sz="1700" kern="1200" dirty="0">
              <a:hlinkClick xmlns:r="http://schemas.openxmlformats.org/officeDocument/2006/relationships" r:id="rId4"/>
            </a:rPr>
            <a:t> </a:t>
          </a:r>
          <a:r>
            <a:rPr lang="de-DE" sz="1700" kern="1200" dirty="0" err="1">
              <a:hlinkClick xmlns:r="http://schemas.openxmlformats.org/officeDocument/2006/relationships" r:id="rId4"/>
            </a:rPr>
            <a:t>of</a:t>
          </a:r>
          <a:r>
            <a:rPr lang="de-DE" sz="1700" kern="1200" dirty="0">
              <a:hlinkClick xmlns:r="http://schemas.openxmlformats.org/officeDocument/2006/relationships" r:id="rId4"/>
            </a:rPr>
            <a:t> Women </a:t>
          </a:r>
          <a:r>
            <a:rPr lang="de-DE" sz="1700" kern="1200" dirty="0" err="1">
              <a:hlinkClick xmlns:r="http://schemas.openxmlformats.org/officeDocument/2006/relationships" r:id="rId4"/>
            </a:rPr>
            <a:t>Scientists</a:t>
          </a:r>
          <a:r>
            <a:rPr lang="de-DE" sz="1700" kern="1200" dirty="0">
              <a:hlinkClick xmlns:r="http://schemas.openxmlformats.org/officeDocument/2006/relationships" r:id="rId4"/>
            </a:rPr>
            <a:t> </a:t>
          </a:r>
          <a:endParaRPr lang="de-DE" sz="1700" kern="1200" dirty="0"/>
        </a:p>
      </dsp:txBody>
      <dsp:txXfrm>
        <a:off x="0" y="1566173"/>
        <a:ext cx="7489006" cy="522058"/>
      </dsp:txXfrm>
    </dsp:sp>
    <dsp:sp modelId="{4B21C836-F83D-4D1E-8270-DA9BEAAF3707}">
      <dsp:nvSpPr>
        <dsp:cNvPr id="0" name=""/>
        <dsp:cNvSpPr/>
      </dsp:nvSpPr>
      <dsp:spPr>
        <a:xfrm>
          <a:off x="0" y="2088232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9B9A3-5F8B-4AEC-B371-36EE9102A717}">
      <dsp:nvSpPr>
        <dsp:cNvPr id="0" name=""/>
        <dsp:cNvSpPr/>
      </dsp:nvSpPr>
      <dsp:spPr>
        <a:xfrm>
          <a:off x="0" y="2088232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5"/>
            </a:rPr>
            <a:t>Deutscher Akademikerinnenbund e.V.</a:t>
          </a:r>
          <a:endParaRPr lang="de-DE" sz="1700" kern="1200" dirty="0"/>
        </a:p>
      </dsp:txBody>
      <dsp:txXfrm>
        <a:off x="0" y="2088232"/>
        <a:ext cx="7489006" cy="522058"/>
      </dsp:txXfrm>
    </dsp:sp>
    <dsp:sp modelId="{100A5F30-405E-408D-AFAB-38AF2D83AE48}">
      <dsp:nvSpPr>
        <dsp:cNvPr id="0" name=""/>
        <dsp:cNvSpPr/>
      </dsp:nvSpPr>
      <dsp:spPr>
        <a:xfrm>
          <a:off x="0" y="2610289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26287-13D3-4702-BB9A-27376524A6C7}">
      <dsp:nvSpPr>
        <dsp:cNvPr id="0" name=""/>
        <dsp:cNvSpPr/>
      </dsp:nvSpPr>
      <dsp:spPr>
        <a:xfrm>
          <a:off x="0" y="2610290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6"/>
            </a:rPr>
            <a:t>Ausschreibungsdienst des Deutschen Hochschulverbands </a:t>
          </a:r>
          <a:endParaRPr lang="de-DE" sz="1700" kern="1200" dirty="0"/>
        </a:p>
      </dsp:txBody>
      <dsp:txXfrm>
        <a:off x="0" y="2610290"/>
        <a:ext cx="7489006" cy="522058"/>
      </dsp:txXfrm>
    </dsp:sp>
    <dsp:sp modelId="{6A9EE6C2-A388-4B8C-BAC3-07E8B523DD2D}">
      <dsp:nvSpPr>
        <dsp:cNvPr id="0" name=""/>
        <dsp:cNvSpPr/>
      </dsp:nvSpPr>
      <dsp:spPr>
        <a:xfrm>
          <a:off x="0" y="3132348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89D9D-C718-4D20-A9EF-E7D3D9863ABA}">
      <dsp:nvSpPr>
        <dsp:cNvPr id="0" name=""/>
        <dsp:cNvSpPr/>
      </dsp:nvSpPr>
      <dsp:spPr>
        <a:xfrm>
          <a:off x="0" y="3132348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hlinkClick xmlns:r="http://schemas.openxmlformats.org/officeDocument/2006/relationships" r:id="rId7"/>
            </a:rPr>
            <a:t>Mailinglisten und E-Mail Verteiler </a:t>
          </a:r>
          <a:r>
            <a:rPr lang="de-DE" sz="1700" kern="1200" dirty="0" err="1">
              <a:hlinkClick xmlns:r="http://schemas.openxmlformats.org/officeDocument/2006/relationships" r:id="rId7"/>
            </a:rPr>
            <a:t>Femconsult</a:t>
          </a:r>
          <a:r>
            <a:rPr lang="de-DE" sz="1700" kern="1200" dirty="0">
              <a:hlinkClick xmlns:r="http://schemas.openxmlformats.org/officeDocument/2006/relationships" r:id="rId7"/>
            </a:rPr>
            <a:t> </a:t>
          </a:r>
          <a:endParaRPr lang="de-DE" sz="1700" kern="1200" dirty="0"/>
        </a:p>
      </dsp:txBody>
      <dsp:txXfrm>
        <a:off x="0" y="3132348"/>
        <a:ext cx="7489006" cy="522058"/>
      </dsp:txXfrm>
    </dsp:sp>
    <dsp:sp modelId="{4BB477FA-8DA2-47C9-85DC-9E154650BF3D}">
      <dsp:nvSpPr>
        <dsp:cNvPr id="0" name=""/>
        <dsp:cNvSpPr/>
      </dsp:nvSpPr>
      <dsp:spPr>
        <a:xfrm>
          <a:off x="0" y="3654405"/>
          <a:ext cx="74890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041D4-0E0D-4EDA-888E-8BE3C6197206}">
      <dsp:nvSpPr>
        <dsp:cNvPr id="0" name=""/>
        <dsp:cNvSpPr/>
      </dsp:nvSpPr>
      <dsp:spPr>
        <a:xfrm>
          <a:off x="0" y="3654406"/>
          <a:ext cx="7489006" cy="522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>
              <a:hlinkClick xmlns:r="http://schemas.openxmlformats.org/officeDocument/2006/relationships" r:id="rId8"/>
            </a:rPr>
            <a:t>Alumniportal</a:t>
          </a:r>
          <a:r>
            <a:rPr lang="de-DE" sz="1700" kern="1200" dirty="0">
              <a:hlinkClick xmlns:r="http://schemas.openxmlformats.org/officeDocument/2006/relationships" r:id="rId8"/>
            </a:rPr>
            <a:t> Deutschland </a:t>
          </a:r>
          <a:endParaRPr lang="de-DE" sz="1700" kern="1200" dirty="0"/>
        </a:p>
      </dsp:txBody>
      <dsp:txXfrm>
        <a:off x="0" y="3654406"/>
        <a:ext cx="7489006" cy="5220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6EC62-2EDD-4A15-BF63-EBBB3C99CE67}">
      <dsp:nvSpPr>
        <dsp:cNvPr id="0" name=""/>
        <dsp:cNvSpPr/>
      </dsp:nvSpPr>
      <dsp:spPr>
        <a:xfrm>
          <a:off x="0" y="2776"/>
          <a:ext cx="7704856" cy="870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Berücksichtigung geschlechtsspezifischer Wirkung von scheinbar neutralen Worten. </a:t>
          </a:r>
          <a:r>
            <a:rPr lang="de-DE" sz="1500" i="1" kern="1200" dirty="0"/>
            <a:t>(Universität Bielefeld, 2018)</a:t>
          </a:r>
        </a:p>
      </dsp:txBody>
      <dsp:txXfrm>
        <a:off x="42475" y="45251"/>
        <a:ext cx="7619906" cy="785163"/>
      </dsp:txXfrm>
    </dsp:sp>
    <dsp:sp modelId="{8307006E-0B81-48EA-BE90-771F724652D7}">
      <dsp:nvSpPr>
        <dsp:cNvPr id="0" name=""/>
        <dsp:cNvSpPr/>
      </dsp:nvSpPr>
      <dsp:spPr>
        <a:xfrm>
          <a:off x="0" y="872890"/>
          <a:ext cx="7704856" cy="149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kern="1200" dirty="0"/>
            <a:t>Einbindung von genderneutralen und geschlechtsbezogenen Attributen, um ein breites Bewerber*innen-Feld anzusprechen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i="1" kern="1200" dirty="0"/>
            <a:t>Beispiel:</a:t>
          </a:r>
          <a:r>
            <a:rPr lang="de-DE" sz="2000" kern="1200" dirty="0"/>
            <a:t>  statt "führungsmotiviert" und „durchsetzungsfähig“ (männlich konnotiert) könnten Begriffe wie "kommunikativ" oder "teamorientiert" verwendet werden</a:t>
          </a:r>
        </a:p>
      </dsp:txBody>
      <dsp:txXfrm>
        <a:off x="0" y="872890"/>
        <a:ext cx="7704856" cy="1498920"/>
      </dsp:txXfrm>
    </dsp:sp>
    <dsp:sp modelId="{F5D74B73-058E-4E7D-8638-635BE488278C}">
      <dsp:nvSpPr>
        <dsp:cNvPr id="0" name=""/>
        <dsp:cNvSpPr/>
      </dsp:nvSpPr>
      <dsp:spPr>
        <a:xfrm>
          <a:off x="0" y="2371811"/>
          <a:ext cx="7704856" cy="870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Verwendung von </a:t>
          </a:r>
          <a:r>
            <a:rPr lang="de-DE" sz="2200" kern="1200" dirty="0" err="1"/>
            <a:t>Diversity</a:t>
          </a:r>
          <a:r>
            <a:rPr lang="de-DE" sz="2200" kern="1200" dirty="0"/>
            <a:t>-Statements </a:t>
          </a:r>
          <a:r>
            <a:rPr lang="de-DE" sz="1500" i="1" kern="1200" dirty="0"/>
            <a:t>(</a:t>
          </a:r>
          <a:r>
            <a:rPr lang="de-DE" sz="1500" i="1" kern="1200" dirty="0" err="1"/>
            <a:t>Casad</a:t>
          </a:r>
          <a:r>
            <a:rPr lang="de-DE" sz="1500" i="1" kern="1200" dirty="0"/>
            <a:t> et al., 2020) </a:t>
          </a:r>
        </a:p>
      </dsp:txBody>
      <dsp:txXfrm>
        <a:off x="42475" y="2414286"/>
        <a:ext cx="7619906" cy="785163"/>
      </dsp:txXfrm>
    </dsp:sp>
    <dsp:sp modelId="{D90437DD-EE76-4461-AEC2-8D2727D8AE7F}">
      <dsp:nvSpPr>
        <dsp:cNvPr id="0" name=""/>
        <dsp:cNvSpPr/>
      </dsp:nvSpPr>
      <dsp:spPr>
        <a:xfrm>
          <a:off x="0" y="3241925"/>
          <a:ext cx="7704856" cy="93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kern="1200" dirty="0"/>
            <a:t>Selbstpräsentation der DSHS als familienfreundlich, modern und </a:t>
          </a:r>
          <a:r>
            <a:rPr lang="de-DE" sz="2000" kern="1200" dirty="0" err="1"/>
            <a:t>diversitygercht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2000" kern="1200" dirty="0"/>
            <a:t>Gender und </a:t>
          </a:r>
          <a:r>
            <a:rPr lang="de-DE" sz="2000" kern="1200" dirty="0" err="1"/>
            <a:t>Diversityaspekte</a:t>
          </a:r>
          <a:r>
            <a:rPr lang="de-DE" sz="2000" kern="1200" dirty="0"/>
            <a:t> des Fachs aufnehmen </a:t>
          </a:r>
        </a:p>
      </dsp:txBody>
      <dsp:txXfrm>
        <a:off x="0" y="3241925"/>
        <a:ext cx="7704856" cy="931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BBC6-4FA5-44DF-BBC1-FC37AE2A9331}">
      <dsp:nvSpPr>
        <dsp:cNvPr id="0" name=""/>
        <dsp:cNvSpPr/>
      </dsp:nvSpPr>
      <dsp:spPr>
        <a:xfrm>
          <a:off x="399644" y="0"/>
          <a:ext cx="4529303" cy="41764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A9D55-6C1D-4A1E-B9E0-A467EEC40B00}">
      <dsp:nvSpPr>
        <dsp:cNvPr id="0" name=""/>
        <dsp:cNvSpPr/>
      </dsp:nvSpPr>
      <dsp:spPr>
        <a:xfrm>
          <a:off x="5724" y="1252939"/>
          <a:ext cx="1715140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Motivation und Anreize für Bewerbung auf Professur geben </a:t>
          </a:r>
        </a:p>
      </dsp:txBody>
      <dsp:txXfrm>
        <a:off x="87275" y="1334490"/>
        <a:ext cx="1552038" cy="1507483"/>
      </dsp:txXfrm>
    </dsp:sp>
    <dsp:sp modelId="{F184E15E-38D6-4FE0-BC3F-B6C9293F6107}">
      <dsp:nvSpPr>
        <dsp:cNvPr id="0" name=""/>
        <dsp:cNvSpPr/>
      </dsp:nvSpPr>
      <dsp:spPr>
        <a:xfrm>
          <a:off x="1806725" y="1252939"/>
          <a:ext cx="1715140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Gendergerechte Formulierung und Chancengleichheit  </a:t>
          </a:r>
        </a:p>
      </dsp:txBody>
      <dsp:txXfrm>
        <a:off x="1888276" y="1334490"/>
        <a:ext cx="1552038" cy="1507483"/>
      </dsp:txXfrm>
    </dsp:sp>
    <dsp:sp modelId="{2DAD193B-8D21-4123-8419-91606F8EC586}">
      <dsp:nvSpPr>
        <dsp:cNvPr id="0" name=""/>
        <dsp:cNvSpPr/>
      </dsp:nvSpPr>
      <dsp:spPr>
        <a:xfrm>
          <a:off x="3607727" y="1252939"/>
          <a:ext cx="1715140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Pool an Bewerber*innen vergrößern!</a:t>
          </a:r>
        </a:p>
      </dsp:txBody>
      <dsp:txXfrm>
        <a:off x="3689278" y="1334490"/>
        <a:ext cx="1552038" cy="1507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2BFA2-E928-714F-B5F8-223C779C09A8}">
      <dsp:nvSpPr>
        <dsp:cNvPr id="0" name=""/>
        <dsp:cNvSpPr/>
      </dsp:nvSpPr>
      <dsp:spPr>
        <a:xfrm>
          <a:off x="2851516" y="52205"/>
          <a:ext cx="2505878" cy="25058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Frühzeitige Einbindung und Förderung von Frauen </a:t>
          </a:r>
          <a:endParaRPr lang="en-US" sz="1500" kern="1200" dirty="0"/>
        </a:p>
      </dsp:txBody>
      <dsp:txXfrm>
        <a:off x="3185633" y="490734"/>
        <a:ext cx="1837644" cy="1127645"/>
      </dsp:txXfrm>
    </dsp:sp>
    <dsp:sp modelId="{AC536B93-D6DA-AC4F-848E-E7A9B40813CC}">
      <dsp:nvSpPr>
        <dsp:cNvPr id="0" name=""/>
        <dsp:cNvSpPr/>
      </dsp:nvSpPr>
      <dsp:spPr>
        <a:xfrm>
          <a:off x="3755721" y="1618379"/>
          <a:ext cx="2505878" cy="2505878"/>
        </a:xfrm>
        <a:prstGeom prst="ellipse">
          <a:avLst/>
        </a:prstGeom>
        <a:solidFill>
          <a:schemeClr val="accent2">
            <a:alpha val="50000"/>
            <a:hueOff val="3951971"/>
            <a:satOff val="-3426"/>
            <a:lumOff val="-6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Voraussetzungen schaffen / Perspektivplanung </a:t>
          </a:r>
          <a:endParaRPr lang="en-US" sz="1500" kern="1200"/>
        </a:p>
      </dsp:txBody>
      <dsp:txXfrm>
        <a:off x="4522102" y="2265731"/>
        <a:ext cx="1503527" cy="1378233"/>
      </dsp:txXfrm>
    </dsp:sp>
    <dsp:sp modelId="{A0BCFF11-1838-1E4C-806B-0C6D60FE2A9C}">
      <dsp:nvSpPr>
        <dsp:cNvPr id="0" name=""/>
        <dsp:cNvSpPr/>
      </dsp:nvSpPr>
      <dsp:spPr>
        <a:xfrm>
          <a:off x="1947312" y="1618379"/>
          <a:ext cx="2505878" cy="2505878"/>
        </a:xfrm>
        <a:prstGeom prst="ellipse">
          <a:avLst/>
        </a:prstGeom>
        <a:solidFill>
          <a:schemeClr val="accent2">
            <a:alpha val="50000"/>
            <a:hueOff val="7903942"/>
            <a:satOff val="-6852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Gestaltung der Ausschreibung </a:t>
          </a:r>
          <a:endParaRPr lang="en-US" sz="1500" kern="1200"/>
        </a:p>
      </dsp:txBody>
      <dsp:txXfrm>
        <a:off x="2183282" y="2265731"/>
        <a:ext cx="1503527" cy="1378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55CCB-9CF8-4D1A-9F4C-61084AC3DD50}">
      <dsp:nvSpPr>
        <dsp:cNvPr id="0" name=""/>
        <dsp:cNvSpPr/>
      </dsp:nvSpPr>
      <dsp:spPr>
        <a:xfrm>
          <a:off x="0" y="152331"/>
          <a:ext cx="7848872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Einladungen von Wissenschaftlerinnen und Frauen zu speziellen Veranstaltungen wie Seminaren und Konferenzen</a:t>
          </a:r>
        </a:p>
      </dsp:txBody>
      <dsp:txXfrm>
        <a:off x="46606" y="198937"/>
        <a:ext cx="7755660" cy="861507"/>
      </dsp:txXfrm>
    </dsp:sp>
    <dsp:sp modelId="{6F927E44-6CC8-47BA-8EA8-DA28B6A19D54}">
      <dsp:nvSpPr>
        <dsp:cNvPr id="0" name=""/>
        <dsp:cNvSpPr/>
      </dsp:nvSpPr>
      <dsp:spPr>
        <a:xfrm>
          <a:off x="0" y="1107051"/>
          <a:ext cx="7848872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800" kern="1200" dirty="0"/>
            <a:t>talentierte Frauen als potenzielle zukünftige Mitarbeiterinnen hervorheben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800" kern="1200" dirty="0"/>
            <a:t>Institut als attraktiven Arbeitsplatz präsentieren </a:t>
          </a:r>
        </a:p>
      </dsp:txBody>
      <dsp:txXfrm>
        <a:off x="0" y="1107051"/>
        <a:ext cx="7848872" cy="670680"/>
      </dsp:txXfrm>
    </dsp:sp>
    <dsp:sp modelId="{48B20F61-A4AE-4A80-AEC3-513C3F235F7D}">
      <dsp:nvSpPr>
        <dsp:cNvPr id="0" name=""/>
        <dsp:cNvSpPr/>
      </dsp:nvSpPr>
      <dsp:spPr>
        <a:xfrm>
          <a:off x="0" y="1777732"/>
          <a:ext cx="7848872" cy="954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Veranstaltung von Symposien oder Tagungen im Vorfeld der Neubesetzung einer Professur </a:t>
          </a:r>
        </a:p>
      </dsp:txBody>
      <dsp:txXfrm>
        <a:off x="46606" y="1824338"/>
        <a:ext cx="7755660" cy="861507"/>
      </dsp:txXfrm>
    </dsp:sp>
    <dsp:sp modelId="{0A1BAA92-9FDD-44A6-883D-6840B55A9872}">
      <dsp:nvSpPr>
        <dsp:cNvPr id="0" name=""/>
        <dsp:cNvSpPr/>
      </dsp:nvSpPr>
      <dsp:spPr>
        <a:xfrm>
          <a:off x="0" y="2732452"/>
          <a:ext cx="7848872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800" kern="1200" dirty="0"/>
            <a:t>Profilierung der zu besetzenden Stelle schärfen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800" kern="1200" dirty="0"/>
            <a:t>Werbung für die eigene Fakultät machen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800" kern="1200" dirty="0"/>
            <a:t>Kontakt zu potenziellen Kandidat*innen aufbauen und vertiefen (siehe aktive Rekrutierung) </a:t>
          </a:r>
        </a:p>
      </dsp:txBody>
      <dsp:txXfrm>
        <a:off x="0" y="2732452"/>
        <a:ext cx="7848872" cy="1291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99DE7-EDCB-4C9B-B7E9-90599C46E6E2}">
      <dsp:nvSpPr>
        <dsp:cNvPr id="0" name=""/>
        <dsp:cNvSpPr/>
      </dsp:nvSpPr>
      <dsp:spPr>
        <a:xfrm>
          <a:off x="0" y="392463"/>
          <a:ext cx="7920880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Förderung von Kompetenz und Autonomie bei potentiellen weiblichen Kandidatinnen durch gezielte Maßnahmen </a:t>
          </a:r>
        </a:p>
      </dsp:txBody>
      <dsp:txXfrm>
        <a:off x="68680" y="461143"/>
        <a:ext cx="7783520" cy="1269564"/>
      </dsp:txXfrm>
    </dsp:sp>
    <dsp:sp modelId="{7E690533-0DAD-46C0-9E8B-0DAF63A9746E}">
      <dsp:nvSpPr>
        <dsp:cNvPr id="0" name=""/>
        <dsp:cNvSpPr/>
      </dsp:nvSpPr>
      <dsp:spPr>
        <a:xfrm>
          <a:off x="0" y="1799388"/>
          <a:ext cx="7920880" cy="198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Schulungen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Mentoring-Programme für junge Wissenschaftlerinnen 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Unterstützung bei der Work-Life-Balance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Sichtbarkeit für Wissenschaftlerinnen an der Universität schaffen </a:t>
          </a:r>
        </a:p>
      </dsp:txBody>
      <dsp:txXfrm>
        <a:off x="0" y="1799388"/>
        <a:ext cx="7920880" cy="1984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99DE7-EDCB-4C9B-B7E9-90599C46E6E2}">
      <dsp:nvSpPr>
        <dsp:cNvPr id="0" name=""/>
        <dsp:cNvSpPr/>
      </dsp:nvSpPr>
      <dsp:spPr>
        <a:xfrm>
          <a:off x="0" y="269005"/>
          <a:ext cx="7848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Schaffung positiver Rahmenbedingungen an der Hochschule </a:t>
          </a:r>
        </a:p>
      </dsp:txBody>
      <dsp:txXfrm>
        <a:off x="59399" y="328404"/>
        <a:ext cx="7729802" cy="1098002"/>
      </dsp:txXfrm>
    </dsp:sp>
    <dsp:sp modelId="{7E690533-0DAD-46C0-9E8B-0DAF63A9746E}">
      <dsp:nvSpPr>
        <dsp:cNvPr id="0" name=""/>
        <dsp:cNvSpPr/>
      </dsp:nvSpPr>
      <dsp:spPr>
        <a:xfrm>
          <a:off x="0" y="1485805"/>
          <a:ext cx="7848600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Teilzeitmöglichkeiten und flexible Arbeitszeiten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Familienfreundlichkeit des Arbeitsplatzes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„Welcome Services / On Boarding“ 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Gewährung von "Nachholzeit" für drittmittelfinanzierte akademische Mitarbeitende nach der Familienphase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 dirty="0"/>
            <a:t>Einführung von </a:t>
          </a:r>
          <a:r>
            <a:rPr lang="de-DE" sz="2200" kern="1200" dirty="0" err="1"/>
            <a:t>Tenure</a:t>
          </a:r>
          <a:r>
            <a:rPr lang="de-DE" sz="2200" kern="1200" dirty="0"/>
            <a:t>-Track-Verfahren</a:t>
          </a:r>
        </a:p>
      </dsp:txBody>
      <dsp:txXfrm>
        <a:off x="0" y="1485805"/>
        <a:ext cx="7848600" cy="2421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7E1BD-0A96-E348-BCB0-146F9CF106EA}">
      <dsp:nvSpPr>
        <dsp:cNvPr id="0" name=""/>
        <dsp:cNvSpPr/>
      </dsp:nvSpPr>
      <dsp:spPr>
        <a:xfrm>
          <a:off x="216207" y="262001"/>
          <a:ext cx="7056590" cy="1221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ym typeface="Wingdings" pitchFamily="2" charset="2"/>
            </a:rPr>
            <a:t></a:t>
          </a:r>
          <a:r>
            <a:rPr lang="de-DE" sz="2200" kern="1200" dirty="0"/>
            <a:t> proaktive Suche nach und gezielte Kontaktaufnahme mit hochqualifizierten Kandidatinnen </a:t>
          </a:r>
          <a:endParaRPr lang="en-US" sz="2200" kern="1200" dirty="0"/>
        </a:p>
      </dsp:txBody>
      <dsp:txXfrm>
        <a:off x="275816" y="321610"/>
        <a:ext cx="6937372" cy="1101877"/>
      </dsp:txXfrm>
    </dsp:sp>
    <dsp:sp modelId="{950E7E97-6A7E-EB4C-BAC1-8575E3F5BF08}">
      <dsp:nvSpPr>
        <dsp:cNvPr id="0" name=""/>
        <dsp:cNvSpPr/>
      </dsp:nvSpPr>
      <dsp:spPr>
        <a:xfrm>
          <a:off x="0" y="1483096"/>
          <a:ext cx="7489006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de-DE" sz="2000" kern="1200" dirty="0"/>
            <a:t>Bestehende Netzwerke (Fachgesellschaften, Kooperationen mit Unternehmen) nutzen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de-DE" sz="2000" kern="1200" dirty="0"/>
            <a:t>Datenbanken nutzen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de-DE" sz="2000" kern="1200" dirty="0"/>
            <a:t>Kennenlernen oder möglicherweise Rekrutierung auf Tagungen und Symposien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en-US" sz="2000" kern="1200" dirty="0" err="1"/>
            <a:t>Internationale</a:t>
          </a:r>
          <a:r>
            <a:rPr lang="en-US" sz="2000" kern="1200" dirty="0"/>
            <a:t> </a:t>
          </a:r>
          <a:r>
            <a:rPr lang="en-US" sz="2000" kern="1200" dirty="0" err="1"/>
            <a:t>Rekrutierung</a:t>
          </a:r>
          <a:r>
            <a:rPr lang="en-US" sz="2000" kern="1200" dirty="0"/>
            <a:t> </a:t>
          </a:r>
        </a:p>
      </dsp:txBody>
      <dsp:txXfrm>
        <a:off x="0" y="1483096"/>
        <a:ext cx="7489006" cy="228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E20CD-14AC-B54F-ABA9-7F97DACE754B}">
      <dsp:nvSpPr>
        <dsp:cNvPr id="0" name=""/>
        <dsp:cNvSpPr/>
      </dsp:nvSpPr>
      <dsp:spPr>
        <a:xfrm>
          <a:off x="0" y="1862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222E3-1437-2F48-AA06-C70E9A448A8B}">
      <dsp:nvSpPr>
        <dsp:cNvPr id="0" name=""/>
        <dsp:cNvSpPr/>
      </dsp:nvSpPr>
      <dsp:spPr>
        <a:xfrm>
          <a:off x="0" y="1862"/>
          <a:ext cx="7632848" cy="63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hlinkClick xmlns:r="http://schemas.openxmlformats.org/officeDocument/2006/relationships" r:id="rId1"/>
            </a:rPr>
            <a:t>500 women scientiests  </a:t>
          </a:r>
          <a:endParaRPr lang="en-US" sz="2000" kern="1200" dirty="0"/>
        </a:p>
      </dsp:txBody>
      <dsp:txXfrm>
        <a:off x="0" y="1862"/>
        <a:ext cx="7632848" cy="635069"/>
      </dsp:txXfrm>
    </dsp:sp>
    <dsp:sp modelId="{CA63BA16-697D-1A4D-90B5-E4F57A4EEF32}">
      <dsp:nvSpPr>
        <dsp:cNvPr id="0" name=""/>
        <dsp:cNvSpPr/>
      </dsp:nvSpPr>
      <dsp:spPr>
        <a:xfrm>
          <a:off x="0" y="636932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256B-B81A-994D-BD30-D51EE010811C}">
      <dsp:nvSpPr>
        <dsp:cNvPr id="0" name=""/>
        <dsp:cNvSpPr/>
      </dsp:nvSpPr>
      <dsp:spPr>
        <a:xfrm>
          <a:off x="0" y="636932"/>
          <a:ext cx="7632848" cy="63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hlinkClick xmlns:r="http://schemas.openxmlformats.org/officeDocument/2006/relationships" r:id="rId2"/>
            </a:rPr>
            <a:t>Portal für exzellente Wissenschaftlerinnen AcademiaNet </a:t>
          </a:r>
          <a:endParaRPr lang="en-US" sz="2000" kern="1200" dirty="0"/>
        </a:p>
      </dsp:txBody>
      <dsp:txXfrm>
        <a:off x="0" y="636932"/>
        <a:ext cx="7632848" cy="635069"/>
      </dsp:txXfrm>
    </dsp:sp>
    <dsp:sp modelId="{408A02FF-A62F-284F-A474-87F4122DC23B}">
      <dsp:nvSpPr>
        <dsp:cNvPr id="0" name=""/>
        <dsp:cNvSpPr/>
      </dsp:nvSpPr>
      <dsp:spPr>
        <a:xfrm>
          <a:off x="0" y="1272001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69C74-7167-1141-81CA-8C892B61C084}">
      <dsp:nvSpPr>
        <dsp:cNvPr id="0" name=""/>
        <dsp:cNvSpPr/>
      </dsp:nvSpPr>
      <dsp:spPr>
        <a:xfrm>
          <a:off x="0" y="1272001"/>
          <a:ext cx="7632848" cy="63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hlinkClick xmlns:r="http://schemas.openxmlformats.org/officeDocument/2006/relationships" r:id="rId3"/>
            </a:rPr>
            <a:t>Netzwerk </a:t>
          </a:r>
          <a:r>
            <a:rPr lang="de-DE" sz="2000" kern="1200" dirty="0" err="1">
              <a:hlinkClick xmlns:r="http://schemas.openxmlformats.org/officeDocument/2006/relationships" r:id="rId3"/>
            </a:rPr>
            <a:t>für</a:t>
          </a:r>
          <a:r>
            <a:rPr lang="de-DE" sz="2000" kern="1200" dirty="0">
              <a:hlinkClick xmlns:r="http://schemas.openxmlformats.org/officeDocument/2006/relationships" r:id="rId3"/>
            </a:rPr>
            <a:t> Geförderte der Alexander-von-Humboldt-Stiftung </a:t>
          </a:r>
          <a:endParaRPr lang="en-US" sz="2000" kern="1200" dirty="0"/>
        </a:p>
      </dsp:txBody>
      <dsp:txXfrm>
        <a:off x="0" y="1272001"/>
        <a:ext cx="7632848" cy="635069"/>
      </dsp:txXfrm>
    </dsp:sp>
    <dsp:sp modelId="{95409B0C-AAF1-2446-8992-4DBD9DD8ED9F}">
      <dsp:nvSpPr>
        <dsp:cNvPr id="0" name=""/>
        <dsp:cNvSpPr/>
      </dsp:nvSpPr>
      <dsp:spPr>
        <a:xfrm>
          <a:off x="0" y="1907071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3441A-FF51-F343-86E9-E9A594B6A439}">
      <dsp:nvSpPr>
        <dsp:cNvPr id="0" name=""/>
        <dsp:cNvSpPr/>
      </dsp:nvSpPr>
      <dsp:spPr>
        <a:xfrm>
          <a:off x="0" y="1907071"/>
          <a:ext cx="7632848" cy="63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hlinkClick xmlns:r="http://schemas.openxmlformats.org/officeDocument/2006/relationships" r:id="rId4"/>
            </a:rPr>
            <a:t>Wissenschaftlerinnen Datenbank der CEWS: FemConsult</a:t>
          </a:r>
          <a:endParaRPr lang="en-US" sz="2000" kern="1200" dirty="0"/>
        </a:p>
      </dsp:txBody>
      <dsp:txXfrm>
        <a:off x="0" y="1907071"/>
        <a:ext cx="7632848" cy="635069"/>
      </dsp:txXfrm>
    </dsp:sp>
    <dsp:sp modelId="{3B66A6DB-22EC-F344-9817-8DD8D28011CF}">
      <dsp:nvSpPr>
        <dsp:cNvPr id="0" name=""/>
        <dsp:cNvSpPr/>
      </dsp:nvSpPr>
      <dsp:spPr>
        <a:xfrm>
          <a:off x="0" y="2542141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0D345-5701-F145-A35B-4082CBCA4981}">
      <dsp:nvSpPr>
        <dsp:cNvPr id="0" name=""/>
        <dsp:cNvSpPr/>
      </dsp:nvSpPr>
      <dsp:spPr>
        <a:xfrm>
          <a:off x="0" y="2542141"/>
          <a:ext cx="7632848" cy="63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hlinkClick xmlns:r="http://schemas.openxmlformats.org/officeDocument/2006/relationships" r:id="rId5"/>
            </a:rPr>
            <a:t>European Platform of Women Scientists (EPWS)</a:t>
          </a:r>
          <a:endParaRPr lang="en-US" sz="2000" kern="1200" dirty="0"/>
        </a:p>
      </dsp:txBody>
      <dsp:txXfrm>
        <a:off x="0" y="2542141"/>
        <a:ext cx="7632848" cy="635069"/>
      </dsp:txXfrm>
    </dsp:sp>
    <dsp:sp modelId="{BAE0A3F0-5A98-CC4A-9466-5F3CB776D0DF}">
      <dsp:nvSpPr>
        <dsp:cNvPr id="0" name=""/>
        <dsp:cNvSpPr/>
      </dsp:nvSpPr>
      <dsp:spPr>
        <a:xfrm>
          <a:off x="0" y="3177210"/>
          <a:ext cx="76328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20E0-95A9-FD4D-8A1D-19825975E012}">
      <dsp:nvSpPr>
        <dsp:cNvPr id="0" name=""/>
        <dsp:cNvSpPr/>
      </dsp:nvSpPr>
      <dsp:spPr>
        <a:xfrm>
          <a:off x="0" y="3177210"/>
          <a:ext cx="7632848" cy="63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hlinkClick xmlns:r="http://schemas.openxmlformats.org/officeDocument/2006/relationships" r:id="rId6"/>
            </a:rPr>
            <a:t>German Academic International Network (GAIN)</a:t>
          </a:r>
          <a:r>
            <a:rPr lang="de-DE" sz="2000" kern="1200" dirty="0"/>
            <a:t> </a:t>
          </a:r>
          <a:endParaRPr lang="en-US" sz="2000" kern="1200" dirty="0"/>
        </a:p>
      </dsp:txBody>
      <dsp:txXfrm>
        <a:off x="0" y="3177210"/>
        <a:ext cx="7632848" cy="6350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876A9-3D0B-3544-A87A-33332A99F34A}">
      <dsp:nvSpPr>
        <dsp:cNvPr id="0" name=""/>
        <dsp:cNvSpPr/>
      </dsp:nvSpPr>
      <dsp:spPr>
        <a:xfrm>
          <a:off x="0" y="376418"/>
          <a:ext cx="8208912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ym typeface="Wingdings" panose="05000000000000000000" pitchFamily="2" charset="2"/>
            </a:rPr>
            <a:t></a:t>
          </a:r>
          <a:r>
            <a:rPr lang="de-DE" sz="2200" kern="1200" dirty="0"/>
            <a:t> Ausrichtung oder Bezeichnung einer Professur, die angibt, welches Fachgebiet oder Thema von der Professur abgedeckt werden soll</a:t>
          </a:r>
          <a:endParaRPr lang="en-US" sz="2200" kern="1200" dirty="0"/>
        </a:p>
      </dsp:txBody>
      <dsp:txXfrm>
        <a:off x="42722" y="419140"/>
        <a:ext cx="8123468" cy="789716"/>
      </dsp:txXfrm>
    </dsp:sp>
    <dsp:sp modelId="{9F950BF8-2BE3-5145-9D75-0E7A16A42C63}">
      <dsp:nvSpPr>
        <dsp:cNvPr id="0" name=""/>
        <dsp:cNvSpPr/>
      </dsp:nvSpPr>
      <dsp:spPr>
        <a:xfrm>
          <a:off x="0" y="1251578"/>
          <a:ext cx="8208912" cy="284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Hat direkten Einfluss auf das potenzielle Feld der Bewerber*innen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Unterschiedliche Verteilungsmuster im Wissenschaftssystem entlang des Geschlechts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de-DE" sz="1700" kern="1200" dirty="0">
              <a:sym typeface="Wingdings" panose="05000000000000000000" pitchFamily="2" charset="2"/>
            </a:rPr>
            <a:t>	</a:t>
          </a:r>
          <a:r>
            <a:rPr lang="de-DE" sz="1700" kern="1200" dirty="0"/>
            <a:t> nicht nur vertikal entlang der Qualifikations- und Hierarchiestufen, sondern auch auf horizontaler Ebene bezüglich inhaltlicher Schwerpunkte und Disziplinen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Spezifische Verteilungsmuster innerhalb und zwischen den Disziplinen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Wissen über Bereiche mit vielen hochqualifizierten Wissenschaftlerinnen erforderlich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Nutzung der Denomination, um Professuren speziell für Frauen attraktiv zu machen</a:t>
          </a:r>
          <a:endParaRPr lang="en-US" sz="1700" kern="1200" dirty="0"/>
        </a:p>
      </dsp:txBody>
      <dsp:txXfrm>
        <a:off x="0" y="1251578"/>
        <a:ext cx="8208912" cy="2840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83FEDC4-35DA-08AF-4ECB-5421C8F83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9F4F54-E772-5C51-3DA9-C875DF5D7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E40050-849D-0944-BC30-4538BEBBA2B2}" type="datetimeFigureOut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1BE715-DCDA-D3B9-4F01-A28418631E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37F311-9405-55B3-463E-F5D8E4DC1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C4CF84-BDFA-8E4D-9361-03E9BED75D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C1BD77-4CCD-E70C-F286-4C84FF751E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2923D4-7A2A-C05F-B254-C7AC5353B6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66CCF3-D2D2-CA4D-BEC7-150D937E5105}" type="datetimeFigureOut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5EF6A7C-BD94-D145-7C5B-6771641DDC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2" tIns="47227" rIns="94452" bIns="4722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0A18A7B-1104-B6DA-99D6-839A51BC6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452" tIns="47227" rIns="94452" bIns="47227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E394A4-5262-711A-8FDE-2F35D56890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FE0D2-2393-7536-30B4-A6C3DF115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DDE104-F160-0147-8FD8-471DA27B643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DE104-F160-0147-8FD8-471DA27B6438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21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24A417-8E45-74B3-89FD-ACF0885C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616A-1E6C-AB4D-B694-65A4EA336A72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6AAC16-147E-FD44-15F0-373DADF2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EB3A-55EE-994B-8A00-8EFDE0FDE2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028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318EC1F-65C3-EFF4-CFA7-B6D19D1BA9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DD95-C550-5D41-B7F1-ABBBC172D6B4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4CA5CAC-FF42-6239-E2AB-CF55558CFF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1708E6D-03DE-8724-8B4F-BF044E5BBC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57E0992-29A6-F648-80BF-D3E8AAE5C8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326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0B826B8-7A67-8D7B-AD66-5C3FE46E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6BDE-7EAA-F446-BA89-A4C727D103BC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EA5E19C-81D3-9AA7-D2EE-44ACCB12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3409E28-5C46-06AA-8864-5E031839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9B3C-31E4-9949-BFEF-CC3CBE5058E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588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8A744F4-43D6-DB57-E76A-E10BEFA15C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3A2AD1-8A33-9547-BB7F-381D61C8E6B0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3244342-CF67-B996-6B7F-BE191DAAEC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453188"/>
            <a:ext cx="6548437" cy="2889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14BEC7F-6F54-6CE3-90AE-7E8D879A43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CD82641-3864-7948-876D-174F2F1B83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610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11D7D1-14AC-9F47-86D9-971C919A8A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0CA01D-8D6F-3644-A474-A17929560195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1D863CB-BF1D-DE96-4F96-AF1611F9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453188"/>
            <a:ext cx="6548437" cy="2889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548E2C7-60C4-1028-E810-FB3BAB8DFF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140596F-5C14-7644-AD27-CE2494DB9B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99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BB3860D-2CA2-E7EC-A6A2-9AB6D6CA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654D-308E-A048-BB1D-93440E42AA52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9C10F09-8C2E-EAE6-3B5F-B65D2189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E567901-A969-FB10-53CA-08A1C02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3EB0-930C-D343-A867-1801ECAF03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084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340893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28AEFCFC-E8E4-B1C3-DCCA-49F66D07CB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82E4-6C7B-8141-B2F5-5F8134F8772F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2542797-D385-1285-17D5-5030E70DB5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F40852A-2324-CB01-C0E4-F021CEA2A2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859E65A-2808-EB40-B6C8-BB3B92F612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700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08912" cy="38164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D85BF7-D07B-E8A9-6247-8120D315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EF81-5CEB-9642-908A-6693D3E04E04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BC4AE4-C5A7-E124-9046-1AC3611E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4E9CE-43FE-1613-6A8B-FB75D84C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19075-99E3-7742-8564-E7BD661F20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795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328592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2276872"/>
            <a:ext cx="2376264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C4E68-A33D-1EE5-3F7D-B0258B89BA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21445A-6A6F-6949-9B29-E80D552B281C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14A36-4F0C-63BD-ABC4-41B9C47222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93580A-5977-9293-4F1F-40CEC0D1C3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E9C09E-4674-1A44-8FB1-05DC1FFD77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0639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328592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2276874"/>
            <a:ext cx="2376264" cy="180019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293096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50F5D80-1635-7FDD-83DB-0AE3402242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B456B-C5BD-C34C-8C8F-76C61903A385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A25E196-BD09-FB48-C1FC-2061BEC1EC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3015A59-9F9A-FEFF-8BA4-19A3932D27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C54D85-BAD8-DA46-8465-40AB0A0150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35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4C50E57-71AF-D61A-8922-63875F08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AACC-A225-0D47-BF70-01DED3D41ACB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EAF8E26-A8A8-0427-8FD2-E9F52870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B1553A9-FB8B-E5A9-B689-D051D307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01AC-1E70-6E4E-81E4-9DDA08A0A6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041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EF121-CD05-FBEB-5D93-A3E5D9D9B6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24CF-5F3B-7F4A-AEE2-C447139E9703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0FE7F9-C8B7-D170-404B-FA07F84127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73AA6-8682-2DA3-6ABE-B0565A50A1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116D1E4-D10E-6B49-A55A-27CFC90290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722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1CFCB6F-DCE2-5542-011C-1892943AF9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9BE5-1A2D-2F45-A6C6-694098E43D48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68A7183-180D-8C38-1D74-EB2787EA6C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65639D9-320C-3C95-AC22-49570189DA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9C6A969F-CB3F-9841-8E48-F34302C2EA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99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0324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538801-F4C3-94E5-A576-472672B7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97B5-EB85-9440-A364-2A056578AB37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2E1EED-D5E5-823C-5CA5-97F9D35B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B4D9F4-41B5-FF25-104E-2D9C2F69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D825C25F-E630-7B40-B64B-7F7C0CE582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4209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844824"/>
            <a:ext cx="2376264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F51CA-11CC-03E2-DE7B-A98417E28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D22A-1D0D-D94A-8517-CE2C412D4A3C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BACFE6-F02F-764C-D2ED-9673F79A8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D0320-975A-091A-ADDB-C23074BBDC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33301E76-ED5F-704E-8EB2-4422219F4B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394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844826"/>
            <a:ext cx="2376264" cy="2016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077072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AF79387-491A-F7DC-92D9-8B557B72A6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A17A-CA8D-1445-914D-4B9862146F65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5589CB3-737F-A84E-4DCD-2CF9728D82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19150C2-E0F4-7F86-0068-8AE66D55FE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607630B0-7849-C24B-825C-58ECD6BAAD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33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56585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23323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3CC942-ACDD-3FBE-0ABC-77F6FCC4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8AE3-6E6C-C547-86C2-D744D9E222FB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C385977-CC70-E4A4-8D0A-B1D768F7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5534F34-FE9B-E08C-E99D-4216FA7A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4AD3436B-8850-034C-80D9-CF3E2EA4F2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9765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052737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CCBC1F4-2DCC-9591-5AE8-791F3BB9CA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50CB-CABF-F149-BEB9-D92257169073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2575EF0-875D-1695-4CB3-B95A9EB526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6E9FAC0-5660-4E5F-8D79-CB4332B967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9A802F17-CA39-D647-9D59-76C9744A21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462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0324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6F8B2BD-C92D-4AEB-6626-6F07BE9E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F162-60D6-1E48-AB86-EE94D7D8C629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3CDD8E5-B5DD-D32E-F8A5-30650037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78D95D7-F1E1-E244-50EE-E75F7CC0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4182-9959-354E-8AE1-86F111A662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3914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844824"/>
            <a:ext cx="2376264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DD4833F-C356-9C27-6C3E-917B09FD89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2A63-1753-254F-A3BB-5E67FB7A9ACF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4B85089-6312-490C-8307-3555306E1C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6874583-69BB-0A80-8795-4E8FA3E3C9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2593731-2488-C54A-B431-C9B11DC1C99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8393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844826"/>
            <a:ext cx="2376264" cy="2016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077072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199E48-6242-439B-9A3E-E339D2E931D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4380-7865-3041-96BB-252B11F51696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B73B888-1074-5EC1-BE6C-D79FD3AD1B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8DD55F2-0EEE-6572-EEEF-103B335AA5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97E1562-A125-534F-A8D4-5B58981244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8745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DD7229B-5F16-84D2-625A-1BF1BB81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EE51-7352-1949-8982-BE480E4CF945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8153F9E-C054-0319-5D99-0AD4D950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21FEE72-354D-8D04-1516-D8FFCE1A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07E20-F654-F34F-9C8C-8E04C8DFF6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181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6AB29D0-E5B5-6051-ABF6-11CDA9F33B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5876-7231-7345-9234-424A0E07A926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CC2D8E-1F81-F2F4-AC10-C54F605B93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B4E6E17-6501-D973-A7E7-B5670CCDD8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008CB6E-540B-FB4A-9EB6-3D62FED79E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36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4D56E44-37BD-85E5-3867-10B9E802B8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914B-3270-CA49-9774-661D53C2280D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5BFD149-845D-EB86-772F-299B8A2CBA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665159-98EF-7CE5-51CD-8D63EF407C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E410E39-60A0-744F-B758-2272C11518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4585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f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3548EC71-D220-9EE7-4639-C1B685DC6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-2236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DBB6A5A-5B1D-5D22-7039-7F4131C78800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914034A3-791D-78AD-3398-D568C616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438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immb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453A7D93-C02B-DA33-D98C-592C1B04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381" r="6557" b="-3995"/>
          <a:stretch>
            <a:fillRect/>
          </a:stretch>
        </p:blipFill>
        <p:spPr bwMode="auto">
          <a:xfrm>
            <a:off x="0" y="0"/>
            <a:ext cx="9144000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D9804F59-5001-645A-4524-A8272DC42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48313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D39E016-2A85-530B-6015-39F928E9D001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F6A3781D-45E0-2DAC-E8F7-385198744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757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ü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F0A1C111-8553-E3A0-47D8-716114D5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604" r="4457" b="1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D28BBDD2-E513-135E-8A4D-E5EE77919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48313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9305C7-1780-9284-FD18-909AC1223460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E280258A-6CD8-6CBD-30B8-C9CCFB76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364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genzglä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A67042C2-EA2B-10C4-AFDF-DF3925B92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" r="5908" b="-1132"/>
          <a:stretch>
            <a:fillRect/>
          </a:stretch>
        </p:blipFill>
        <p:spPr bwMode="auto">
          <a:xfrm>
            <a:off x="0" y="-26988"/>
            <a:ext cx="9144000" cy="69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FB988A-F7A6-5080-90AE-D93885A1F324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DE26EEE0-E244-4B02-F7F9-30658FFD6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911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4413B7D7-4D9F-B4AA-257E-406909501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914" b="12190"/>
          <a:stretch>
            <a:fillRect/>
          </a:stretch>
        </p:blipFill>
        <p:spPr bwMode="auto">
          <a:xfrm>
            <a:off x="0" y="0"/>
            <a:ext cx="91440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9997A53-1C23-D568-A099-16B7CF45798C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97CB7A9C-9538-4AE2-1197-CC00691FD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41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DA74F03-D48C-9A1A-9F37-1C21610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F742-CD92-2640-9E3B-FB3BD2976D3E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252F390-EDBF-49B0-21BD-C65C834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C54C1EB-C7FA-20B5-EAD4-9649FD20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5937-766D-344B-A776-656BAF421A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329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F6FACF5-69E4-B1C8-31E2-7C860478D2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8C62-50A2-AE4B-8C81-8CD5533B2405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031E823-B457-ECEF-9FDA-69CC9E96FB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486B257-E881-ADDF-F581-4C72C2F9A8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4EE98A8-9707-C349-9CF5-2716FA9315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349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F5959FF-E1D3-FA3E-F456-B29A10AF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8299-0054-CF45-B980-EBB797716CC7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3B5C7BE-AB6F-0C3C-F6DC-9F289CC1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AB3CF06-CA42-1B64-2446-2B45AF7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58F80-8BFD-764E-A1B1-2EBBF4595E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529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E0F8F1F-210C-8BBA-BBBB-B6574301CD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0A68915-DFA8-9F40-8325-16000955AFE5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88D33A3-A209-4219-86F4-00C446F749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94BB407-98EC-A678-F18F-FA00F4B6DB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8716FEA-972A-C040-8A36-F08C4C0CB7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333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CC27DB5-EFD9-3464-ADDC-D6ADEC9431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6858F6C-5236-BE4A-BF80-76D470D6B28E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5207C81-A39C-A2E8-B57D-1A59CF1E08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A1D5094-B20F-1925-1AD4-C5F3BBF7B2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10D06E7-996E-C348-B0D4-5FF0C4DF1C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301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EC079C4-4A01-7F7B-08B4-3BD61C8C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05E1-B8B4-A549-8309-320FCBFC82D5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6CE68BE-3500-2EAA-9B7B-9244CB57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1AE9FA8-4034-6146-2C6F-AA68CA5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0786-543E-6747-A84C-6EF0423507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902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 12">
            <a:extLst>
              <a:ext uri="{FF2B5EF4-FFF2-40B4-BE49-F238E27FC236}">
                <a16:creationId xmlns:a16="http://schemas.microsoft.com/office/drawing/2014/main" id="{132EDF4B-2151-3E74-5473-11825C239C48}"/>
              </a:ext>
            </a:extLst>
          </p:cNvPr>
          <p:cNvSpPr/>
          <p:nvPr/>
        </p:nvSpPr>
        <p:spPr>
          <a:xfrm>
            <a:off x="-180975" y="6426200"/>
            <a:ext cx="7993063" cy="215900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04EA094A-1BD3-84D1-760B-ED5EFF8761A8}"/>
              </a:ext>
            </a:extLst>
          </p:cNvPr>
          <p:cNvSpPr/>
          <p:nvPr/>
        </p:nvSpPr>
        <p:spPr>
          <a:xfrm>
            <a:off x="7956550" y="6426200"/>
            <a:ext cx="863600" cy="215900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28" name="Titelplatzhalter 1">
            <a:extLst>
              <a:ext uri="{FF2B5EF4-FFF2-40B4-BE49-F238E27FC236}">
                <a16:creationId xmlns:a16="http://schemas.microsoft.com/office/drawing/2014/main" id="{DAA6A5BC-4D65-59D6-A481-4E865B922E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9" name="Textplatzhalter 2">
            <a:extLst>
              <a:ext uri="{FF2B5EF4-FFF2-40B4-BE49-F238E27FC236}">
                <a16:creationId xmlns:a16="http://schemas.microsoft.com/office/drawing/2014/main" id="{28ED937E-80A7-EED0-CF8C-42B36EF614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" name="Parallelogramm 6">
            <a:extLst>
              <a:ext uri="{FF2B5EF4-FFF2-40B4-BE49-F238E27FC236}">
                <a16:creationId xmlns:a16="http://schemas.microsoft.com/office/drawing/2014/main" id="{77FF5459-8ACA-A621-CBD6-6D2C95873E8C}"/>
              </a:ext>
            </a:extLst>
          </p:cNvPr>
          <p:cNvSpPr/>
          <p:nvPr/>
        </p:nvSpPr>
        <p:spPr>
          <a:xfrm>
            <a:off x="-180975" y="260350"/>
            <a:ext cx="9001125" cy="647700"/>
          </a:xfrm>
          <a:prstGeom prst="parallelogram">
            <a:avLst/>
          </a:prstGeom>
          <a:solidFill>
            <a:srgbClr val="0053A4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1" name="Grafik 11">
            <a:extLst>
              <a:ext uri="{FF2B5EF4-FFF2-40B4-BE49-F238E27FC236}">
                <a16:creationId xmlns:a16="http://schemas.microsoft.com/office/drawing/2014/main" id="{D9B4C85F-621E-6B8F-D326-B85CE6672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98463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9C43A03-CB46-55F6-DCAD-CA1B38E1F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07BCB-2FEE-B14E-86FB-38422DAFA01A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2D2ACFA-912D-261D-5F45-D55F871E0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1750"/>
            <a:ext cx="60483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6425759-2DA6-F356-7C0C-8B1A93A49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6550" y="6386513"/>
            <a:ext cx="863600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A83652-0F2A-8440-91CE-5B95D07CF5E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Textfeld 16">
            <a:extLst>
              <a:ext uri="{FF2B5EF4-FFF2-40B4-BE49-F238E27FC236}">
                <a16:creationId xmlns:a16="http://schemas.microsoft.com/office/drawing/2014/main" id="{A6C359CD-D67F-AE9C-93DD-3A3AB9D37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310" y="374650"/>
            <a:ext cx="127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bg1"/>
                </a:solidFill>
                <a:cs typeface="Arial" charset="0"/>
              </a:rPr>
              <a:t>Dr. Bianca Biallas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bg1"/>
                </a:solidFill>
                <a:cs typeface="Arial" charset="0"/>
              </a:rPr>
              <a:t>Gleichstellung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1">
            <a:extLst>
              <a:ext uri="{FF2B5EF4-FFF2-40B4-BE49-F238E27FC236}">
                <a16:creationId xmlns:a16="http://schemas.microsoft.com/office/drawing/2014/main" id="{001C02C0-2D7A-6023-1887-BE54D57B0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5718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2D10F77-E508-47DC-AE97-851C23D8D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A441C-17B7-5846-9908-74853F724029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EE951B8-8C6E-3D64-D2AF-109D6436C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65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0658EF3-C4BB-5578-480C-B1117058B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386513"/>
            <a:ext cx="503238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7365D"/>
                </a:solidFill>
              </a:defRPr>
            </a:lvl1pPr>
          </a:lstStyle>
          <a:p>
            <a:fld id="{EFE6B858-623C-234C-90DB-1C26AFC3248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056" name="Textfeld 16">
            <a:extLst>
              <a:ext uri="{FF2B5EF4-FFF2-40B4-BE49-F238E27FC236}">
                <a16:creationId xmlns:a16="http://schemas.microsoft.com/office/drawing/2014/main" id="{51EA4A23-73BE-9CDD-6FC1-73DF27521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333375"/>
            <a:ext cx="1476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  <p:sp>
        <p:nvSpPr>
          <p:cNvPr id="2055" name="Titelplatzhalter 1">
            <a:extLst>
              <a:ext uri="{FF2B5EF4-FFF2-40B4-BE49-F238E27FC236}">
                <a16:creationId xmlns:a16="http://schemas.microsoft.com/office/drawing/2014/main" id="{3DE517BC-4C0B-B42F-F7FA-F98578FDF1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90A2E08-103E-401E-B9C9-F4AA0B9A7E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88" r:id="rId2"/>
    <p:sldLayoutId id="2147484089" r:id="rId3"/>
    <p:sldLayoutId id="2147484075" r:id="rId4"/>
    <p:sldLayoutId id="2147484076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E261D02-F7EF-6EB3-5940-BE6CBA641203}"/>
              </a:ext>
            </a:extLst>
          </p:cNvPr>
          <p:cNvSpPr/>
          <p:nvPr/>
        </p:nvSpPr>
        <p:spPr>
          <a:xfrm>
            <a:off x="0" y="6500813"/>
            <a:ext cx="9159875" cy="215900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90B6761-984C-A0F7-1B1C-21F2A919F4B5}"/>
              </a:ext>
            </a:extLst>
          </p:cNvPr>
          <p:cNvSpPr/>
          <p:nvPr/>
        </p:nvSpPr>
        <p:spPr>
          <a:xfrm>
            <a:off x="0" y="-26988"/>
            <a:ext cx="9144000" cy="863601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16F8F22-9540-B6EE-F2BB-1F2AAF73E834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Grafik 11">
            <a:extLst>
              <a:ext uri="{FF2B5EF4-FFF2-40B4-BE49-F238E27FC236}">
                <a16:creationId xmlns:a16="http://schemas.microsoft.com/office/drawing/2014/main" id="{0F1BB3E6-A124-029B-DDD8-42420B2BF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4EE687C5-6FC9-89EE-89E7-CCB634187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448425"/>
            <a:ext cx="1008062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D21F0-12C1-8546-AE0C-350C62313CAD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C27A062D-858A-3DF4-E234-3003B348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453188"/>
            <a:ext cx="6553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E589899F-EA36-D36C-5CCA-FB460BDDE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453188"/>
            <a:ext cx="503238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A3CBAC-3F53-D748-B25C-C37931E0D85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3" name="Textfeld 16">
            <a:extLst>
              <a:ext uri="{FF2B5EF4-FFF2-40B4-BE49-F238E27FC236}">
                <a16:creationId xmlns:a16="http://schemas.microsoft.com/office/drawing/2014/main" id="{07522A11-6F6F-515D-238A-2297BBA5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-26988"/>
            <a:ext cx="146208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bg1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bg1"/>
                </a:solidFill>
                <a:cs typeface="Arial" charset="0"/>
              </a:rPr>
              <a:t>Institution</a:t>
            </a:r>
          </a:p>
        </p:txBody>
      </p:sp>
      <p:sp>
        <p:nvSpPr>
          <p:cNvPr id="3082" name="Titelplatzhalter 1">
            <a:extLst>
              <a:ext uri="{FF2B5EF4-FFF2-40B4-BE49-F238E27FC236}">
                <a16:creationId xmlns:a16="http://schemas.microsoft.com/office/drawing/2014/main" id="{3C4F9373-C2B7-FE87-731F-FC81E03637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144F23A-ED18-C7C6-B479-D3FA889A7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91" r:id="rId3"/>
    <p:sldLayoutId id="2147484078" r:id="rId4"/>
    <p:sldLayoutId id="2147484079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242CD1C6-5763-5A90-031A-72B32B571A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4843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B9D5CB36-0751-EEDF-B186-31EE68061A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2276475"/>
            <a:ext cx="8196263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4100" name="Grafik 11">
            <a:extLst>
              <a:ext uri="{FF2B5EF4-FFF2-40B4-BE49-F238E27FC236}">
                <a16:creationId xmlns:a16="http://schemas.microsoft.com/office/drawing/2014/main" id="{87A94FFB-4995-3D14-0C20-2C6208752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148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CB61514-F493-DC9B-F71F-F2C77B111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F4DAF-B0AA-DD47-B5C4-D075B638948C}" type="datetime1">
              <a:rPr lang="de-DE"/>
              <a:pPr>
                <a:defRPr/>
              </a:pPr>
              <a:t>12.06.2024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65DB934-AFB1-944D-65F7-7522B380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65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41AC109-3285-6F77-22A3-C106624A5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386513"/>
            <a:ext cx="503238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F497D"/>
                </a:solidFill>
              </a:defRPr>
            </a:lvl1pPr>
          </a:lstStyle>
          <a:p>
            <a:fld id="{B1A533CF-6E9D-7040-8C91-FAC9DF984AA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104" name="Textfeld 16">
            <a:extLst>
              <a:ext uri="{FF2B5EF4-FFF2-40B4-BE49-F238E27FC236}">
                <a16:creationId xmlns:a16="http://schemas.microsoft.com/office/drawing/2014/main" id="{B52BC517-FBAF-0414-4695-37E0223F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47675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12FF900-BE24-04B2-4025-756869A46656}"/>
              </a:ext>
            </a:extLst>
          </p:cNvPr>
          <p:cNvCxnSpPr/>
          <p:nvPr/>
        </p:nvCxnSpPr>
        <p:spPr>
          <a:xfrm>
            <a:off x="468313" y="1052513"/>
            <a:ext cx="8207375" cy="0"/>
          </a:xfrm>
          <a:prstGeom prst="line">
            <a:avLst/>
          </a:prstGeom>
          <a:ln w="28575">
            <a:solidFill>
              <a:srgbClr val="005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18C8A007-8FF1-2843-58AA-86DB1056552A}"/>
              </a:ext>
            </a:extLst>
          </p:cNvPr>
          <p:cNvCxnSpPr/>
          <p:nvPr/>
        </p:nvCxnSpPr>
        <p:spPr>
          <a:xfrm>
            <a:off x="468313" y="6308725"/>
            <a:ext cx="8207375" cy="0"/>
          </a:xfrm>
          <a:prstGeom prst="line">
            <a:avLst/>
          </a:prstGeom>
          <a:ln w="28575">
            <a:solidFill>
              <a:srgbClr val="005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92" r:id="rId2"/>
    <p:sldLayoutId id="2147484093" r:id="rId3"/>
    <p:sldLayoutId id="2147484081" r:id="rId4"/>
    <p:sldLayoutId id="2147484082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>
            <a:extLst>
              <a:ext uri="{FF2B5EF4-FFF2-40B4-BE49-F238E27FC236}">
                <a16:creationId xmlns:a16="http://schemas.microsoft.com/office/drawing/2014/main" id="{DEFE2440-2E64-8464-8D8A-9F6D0B68D160}"/>
              </a:ext>
            </a:extLst>
          </p:cNvPr>
          <p:cNvSpPr/>
          <p:nvPr/>
        </p:nvSpPr>
        <p:spPr>
          <a:xfrm>
            <a:off x="-180975" y="6308725"/>
            <a:ext cx="9432925" cy="576263"/>
          </a:xfrm>
          <a:prstGeom prst="parallelogram">
            <a:avLst>
              <a:gd name="adj" fmla="val 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3" name="Titelplatzhalter 1">
            <a:extLst>
              <a:ext uri="{FF2B5EF4-FFF2-40B4-BE49-F238E27FC236}">
                <a16:creationId xmlns:a16="http://schemas.microsoft.com/office/drawing/2014/main" id="{A78CF239-29C3-CCAC-CBAF-941F515100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4" name="Textplatzhalter 2">
            <a:extLst>
              <a:ext uri="{FF2B5EF4-FFF2-40B4-BE49-F238E27FC236}">
                <a16:creationId xmlns:a16="http://schemas.microsoft.com/office/drawing/2014/main" id="{444C59F2-942E-300F-3A64-FB28F005A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844675"/>
            <a:ext cx="81962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Grafik 11">
            <a:extLst>
              <a:ext uri="{FF2B5EF4-FFF2-40B4-BE49-F238E27FC236}">
                <a16:creationId xmlns:a16="http://schemas.microsoft.com/office/drawing/2014/main" id="{D07CC5F6-2159-AC8B-C7A4-0B8A05C28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0350"/>
            <a:ext cx="1538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12">
            <a:extLst>
              <a:ext uri="{FF2B5EF4-FFF2-40B4-BE49-F238E27FC236}">
                <a16:creationId xmlns:a16="http://schemas.microsoft.com/office/drawing/2014/main" id="{E25AADEE-F209-7805-C871-920424176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50000" r="7877" b="18031"/>
          <a:stretch>
            <a:fillRect/>
          </a:stretch>
        </p:blipFill>
        <p:spPr bwMode="auto">
          <a:xfrm>
            <a:off x="-107950" y="5732463"/>
            <a:ext cx="30384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F6CA16F9-D25E-10D3-5E8C-7E054664A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450013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69BAC-9771-9B48-8046-7209C22EC677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F8F27-A809-3DF6-D0CE-9FF089CE5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4500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4F7F9C6C-3C70-9F79-0544-BB6839A45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453188"/>
            <a:ext cx="503238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E71551F-5DA8-C74B-91B7-A1E411339F4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08C7DC45-1E43-50D5-48CB-68686915E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938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>
            <a:extLst>
              <a:ext uri="{FF2B5EF4-FFF2-40B4-BE49-F238E27FC236}">
                <a16:creationId xmlns:a16="http://schemas.microsoft.com/office/drawing/2014/main" id="{38343DE3-A9B1-C36B-D125-D0C647F83228}"/>
              </a:ext>
            </a:extLst>
          </p:cNvPr>
          <p:cNvSpPr/>
          <p:nvPr/>
        </p:nvSpPr>
        <p:spPr>
          <a:xfrm>
            <a:off x="2268538" y="6381750"/>
            <a:ext cx="6983412" cy="287338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9AB15D9-C81E-3510-62D6-20723DD3C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5875" y="6381750"/>
            <a:ext cx="100806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AC085-633D-1E48-B4D5-9D3D10066936}" type="datetime1">
              <a:rPr lang="de-DE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01E052C-53AE-A0BA-62E2-AB5C31B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5375" y="6386513"/>
            <a:ext cx="46085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A6C28999-75A6-57C4-60F5-4D1ADCF02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350" y="6386513"/>
            <a:ext cx="504825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DD27DD1-E833-C748-BFD5-E9C0599683C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489663-98E1-EFAA-8C97-987F32ED6A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98196"/>
            <a:ext cx="2232248" cy="26125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151" name="Titelplatzhalter 1">
            <a:extLst>
              <a:ext uri="{FF2B5EF4-FFF2-40B4-BE49-F238E27FC236}">
                <a16:creationId xmlns:a16="http://schemas.microsoft.com/office/drawing/2014/main" id="{43DF2529-9D46-B6C0-970E-2BEE4C47B2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52" name="Textplatzhalter 2">
            <a:extLst>
              <a:ext uri="{FF2B5EF4-FFF2-40B4-BE49-F238E27FC236}">
                <a16:creationId xmlns:a16="http://schemas.microsoft.com/office/drawing/2014/main" id="{EACC5DA9-3D85-EE21-9B17-930CCCF0F0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844675"/>
            <a:ext cx="81962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6153" name="Grafik 11">
            <a:extLst>
              <a:ext uri="{FF2B5EF4-FFF2-40B4-BE49-F238E27FC236}">
                <a16:creationId xmlns:a16="http://schemas.microsoft.com/office/drawing/2014/main" id="{9D4C0F63-3D82-C242-9022-F3D920804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0350"/>
            <a:ext cx="1538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6">
            <a:extLst>
              <a:ext uri="{FF2B5EF4-FFF2-40B4-BE49-F238E27FC236}">
                <a16:creationId xmlns:a16="http://schemas.microsoft.com/office/drawing/2014/main" id="{C19F2DE8-88A9-9632-304A-53DC44A57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938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BA86107-AC17-D5F0-AEE6-5CDA36C7ACFD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171" name="Grafik 18">
            <a:extLst>
              <a:ext uri="{FF2B5EF4-FFF2-40B4-BE49-F238E27FC236}">
                <a16:creationId xmlns:a16="http://schemas.microsoft.com/office/drawing/2014/main" id="{B69957F1-1401-9770-E7F7-9CEDEB34CC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microsoft.com/office/2018/10/relationships/comments" Target="../comments/modernComment_11D_C8BC8CC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59A89380-DB4E-9DA3-BAA3-DB8059CFF61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39750" y="5013325"/>
            <a:ext cx="5256386" cy="184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/>
              <a:t>Rekrutierung von Professorinnen </a:t>
            </a:r>
            <a:br>
              <a:rPr lang="de-DE" altLang="de-DE" dirty="0"/>
            </a:br>
            <a:r>
              <a:rPr lang="de-DE" altLang="de-DE" dirty="0"/>
              <a:t>Maßnahmen zur Erweiterung des Bewerberinnen-Pools </a:t>
            </a:r>
            <a:endParaRPr lang="de-DE" altLang="de-D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5A69-8926-EA7F-F4CF-06A24CAB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 fontScale="90000"/>
          </a:bodyPr>
          <a:lstStyle/>
          <a:p>
            <a:r>
              <a:rPr lang="de-DE" dirty="0"/>
              <a:t>Marktanalyse und Aktive Rekrutierung</a:t>
            </a:r>
            <a:r>
              <a:rPr lang="de-DE" i="1" dirty="0"/>
              <a:t> </a:t>
            </a:r>
            <a:r>
              <a:rPr lang="de-DE" sz="1700" i="1" dirty="0"/>
              <a:t>(DFG, 2020; Steinweg et al., 2023; Universität Bielefeld, 2018)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68A2FB-BDF2-13E3-A492-6E5D7E281B0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8A2B95-4A2F-3CC4-2F9A-390A104A92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10</a:t>
            </a:fld>
            <a:endParaRPr lang="de-DE" altLang="de-DE"/>
          </a:p>
        </p:txBody>
      </p:sp>
      <p:graphicFrame>
        <p:nvGraphicFramePr>
          <p:cNvPr id="10" name="Inhaltsplatzhalter 7">
            <a:extLst>
              <a:ext uri="{FF2B5EF4-FFF2-40B4-BE49-F238E27FC236}">
                <a16:creationId xmlns:a16="http://schemas.microsoft.com/office/drawing/2014/main" id="{D6B89498-336C-4744-63EA-0DFB3BDB6F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5025305"/>
              </p:ext>
            </p:extLst>
          </p:nvPr>
        </p:nvGraphicFramePr>
        <p:xfrm>
          <a:off x="467544" y="1916832"/>
          <a:ext cx="748900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46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508CF14-5EB3-7D09-2AB5-1A3A9C98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71562"/>
            <a:ext cx="8208912" cy="566936"/>
          </a:xfrm>
        </p:spPr>
        <p:txBody>
          <a:bodyPr/>
          <a:lstStyle/>
          <a:p>
            <a:r>
              <a:rPr lang="de-DE" b="1" dirty="0"/>
              <a:t>Datenbanken zur Recherche qualifizierter Wissenschaftlerinnen: 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9BD2-26E6-AC36-1403-A066E276F3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72F7CA-3180-8813-A517-767508CE28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11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FA83BE24-2910-86C7-A1A2-ED970BDF77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2997101"/>
              </p:ext>
            </p:extLst>
          </p:nvPr>
        </p:nvGraphicFramePr>
        <p:xfrm>
          <a:off x="467544" y="2351160"/>
          <a:ext cx="7632848" cy="381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81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D1E39-C920-3852-0667-4859A60D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Denomination ausrichten </a:t>
            </a:r>
            <a:r>
              <a:rPr lang="de-DE" sz="1500" i="1" dirty="0"/>
              <a:t>(DFG, 2020; Uni Bielefeld, 2018)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399F0F-08AC-4B54-6706-FE98D4E8E3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3A8881-2EB3-90FB-D318-BC0372068D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12</a:t>
            </a:fld>
            <a:endParaRPr lang="de-DE" altLang="de-DE"/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A9DF2021-E329-4BDF-7A3A-0F09826E03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7429567"/>
              </p:ext>
            </p:extLst>
          </p:nvPr>
        </p:nvGraphicFramePr>
        <p:xfrm>
          <a:off x="467544" y="1772816"/>
          <a:ext cx="8208912" cy="446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8000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9B7CD7-33F9-1B1E-99C6-92CAE5FE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8" y="5704210"/>
            <a:ext cx="8208912" cy="566936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2200" dirty="0">
                <a:sym typeface="Wingdings" pitchFamily="2" charset="2"/>
              </a:rPr>
              <a:t> </a:t>
            </a:r>
            <a:r>
              <a:rPr lang="de-DE" sz="2200" dirty="0"/>
              <a:t>Stellenausschreibungen sollten den Kreis potentieller Bewerberinnen nicht einschränken </a:t>
            </a:r>
            <a:r>
              <a:rPr lang="de-DE" sz="1700" i="1" dirty="0"/>
              <a:t>(DFG, 2020)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CD6F64-28D8-E216-4E36-48A2EE94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BF9B14-E179-5D00-0357-7C1B24FD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13</a:t>
            </a:fld>
            <a:endParaRPr lang="de-DE" alt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467212EE-3F22-2BE0-C722-4D8FB8FFC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376204"/>
              </p:ext>
            </p:extLst>
          </p:nvPr>
        </p:nvGraphicFramePr>
        <p:xfrm>
          <a:off x="314079" y="889521"/>
          <a:ext cx="8496944" cy="507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55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49116-8445-3C89-EBC3-48A9CB1C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Gestaltung der Ausschreibung</a:t>
            </a:r>
          </a:p>
        </p:txBody>
      </p:sp>
      <p:pic>
        <p:nvPicPr>
          <p:cNvPr id="12" name="Inhaltsplatzhalter 11" descr="Close up of checklist">
            <a:extLst>
              <a:ext uri="{FF2B5EF4-FFF2-40B4-BE49-F238E27FC236}">
                <a16:creationId xmlns:a16="http://schemas.microsoft.com/office/drawing/2014/main" id="{B2DE8865-893C-2E7F-8FE4-FBD3274FB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r="-1" b="6523"/>
          <a:stretch/>
        </p:blipFill>
        <p:spPr>
          <a:xfrm>
            <a:off x="467544" y="1988840"/>
            <a:ext cx="8208912" cy="4176464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E8D17C-1EE0-4584-E028-F2F97232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3129A5-475A-EBB8-4410-25A09A24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601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46D00-4683-0697-21DA-208F015C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94768"/>
            <a:ext cx="8208912" cy="566936"/>
          </a:xfrm>
        </p:spPr>
        <p:txBody>
          <a:bodyPr wrap="square" anchor="b">
            <a:noAutofit/>
          </a:bodyPr>
          <a:lstStyle/>
          <a:p>
            <a:r>
              <a:rPr lang="de-DE" dirty="0"/>
              <a:t>Parallele Ausschreibungen in mehreren Stellenkategorien </a:t>
            </a:r>
            <a:r>
              <a:rPr lang="de-DE" sz="1500" i="1" dirty="0"/>
              <a:t>(Hochschulrektorenkonferenz, 2023; Universität Bielefeld, 2018)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52F6FF-4BBD-C65A-EF08-486559195A0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52FD98-B511-FF8F-5873-8214D9BE3A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15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EB421317-01E9-BAA0-E107-7E438BA11C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8586877"/>
              </p:ext>
            </p:extLst>
          </p:nvPr>
        </p:nvGraphicFramePr>
        <p:xfrm>
          <a:off x="467544" y="1988840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32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6C4EF-0C74-F716-B542-C7EAD369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1122"/>
            <a:ext cx="8208912" cy="566936"/>
          </a:xfrm>
        </p:spPr>
        <p:txBody>
          <a:bodyPr/>
          <a:lstStyle/>
          <a:p>
            <a:r>
              <a:rPr lang="de-DE" dirty="0"/>
              <a:t>Veröffentlichung der Ausschreibung </a:t>
            </a:r>
            <a:r>
              <a:rPr lang="de-DE" sz="1500" dirty="0"/>
              <a:t>(Universität Bielefeld, 2018)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E2C3A6F-AA15-0519-2321-E5E888155FE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1686750"/>
              </p:ext>
            </p:extLst>
          </p:nvPr>
        </p:nvGraphicFramePr>
        <p:xfrm>
          <a:off x="467544" y="2060848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F0298B-0DDF-BFD3-4D3E-7827C8514F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C24FCB-7DD7-97BC-8CB8-8E5DBA1ECA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953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DC6B1-B9EA-048B-BA25-50D9B050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mögliche Netzwerke und Plattformen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BB33D20A-0996-4FDB-B86E-81916F2E68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357301"/>
              </p:ext>
            </p:extLst>
          </p:nvPr>
        </p:nvGraphicFramePr>
        <p:xfrm>
          <a:off x="467544" y="1988840"/>
          <a:ext cx="748900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C75333-3629-6E5D-8033-17A179B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C97B85-1CD9-CAA5-3597-A647479F79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330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F878D-7E9B-DA72-B8E6-DF91814B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Gendersensible Formulierung der Ausschreibung 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A6A8ED63-8C2A-471C-BA29-E706FA1705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910886"/>
              </p:ext>
            </p:extLst>
          </p:nvPr>
        </p:nvGraphicFramePr>
        <p:xfrm>
          <a:off x="467544" y="1988840"/>
          <a:ext cx="77048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4071E9-6E98-2CF4-3AD4-105CB3E42F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64D8F5-850C-5B5D-4E95-564FD0FC2F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145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ECBC-A532-DF01-AEAF-B2D1EABD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88AE7E-4C7F-2911-01AB-4DFAB26EC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08912" cy="4176464"/>
          </a:xfrm>
        </p:spPr>
        <p:txBody>
          <a:bodyPr>
            <a:normAutofit lnSpcReduction="10000"/>
          </a:bodyPr>
          <a:lstStyle/>
          <a:p>
            <a:pPr marL="450000" indent="-450000"/>
            <a:r>
              <a:rPr lang="de-DE" sz="1500" dirty="0" err="1"/>
              <a:t>Casad</a:t>
            </a:r>
            <a:r>
              <a:rPr lang="de-DE" sz="1500" dirty="0"/>
              <a:t>, B., Franks, J. E., </a:t>
            </a:r>
            <a:r>
              <a:rPr lang="de-DE" sz="1500" dirty="0" err="1"/>
              <a:t>Garasky</a:t>
            </a:r>
            <a:r>
              <a:rPr lang="de-DE" sz="1500" dirty="0"/>
              <a:t>, C. E., </a:t>
            </a:r>
            <a:r>
              <a:rPr lang="de-DE" sz="1500" dirty="0" err="1"/>
              <a:t>Kittleman</a:t>
            </a:r>
            <a:r>
              <a:rPr lang="de-DE" sz="1500" dirty="0"/>
              <a:t>, M. N., </a:t>
            </a:r>
            <a:r>
              <a:rPr lang="de-DE" sz="1500" dirty="0" err="1"/>
              <a:t>Roesler</a:t>
            </a:r>
            <a:r>
              <a:rPr lang="de-DE" sz="1500" dirty="0"/>
              <a:t>, A. C., Hall, D. Y. &amp; </a:t>
            </a:r>
            <a:r>
              <a:rPr lang="de-DE" sz="1500" dirty="0" err="1"/>
              <a:t>Petzel</a:t>
            </a:r>
            <a:r>
              <a:rPr lang="de-DE" sz="1500" dirty="0"/>
              <a:t>, Z. W. (2020). Gender </a:t>
            </a:r>
            <a:r>
              <a:rPr lang="de-DE" sz="1500" dirty="0" err="1"/>
              <a:t>inequality</a:t>
            </a:r>
            <a:r>
              <a:rPr lang="de-DE" sz="1500" dirty="0"/>
              <a:t> in </a:t>
            </a:r>
            <a:r>
              <a:rPr lang="de-DE" sz="1500" dirty="0" err="1"/>
              <a:t>academia</a:t>
            </a:r>
            <a:r>
              <a:rPr lang="de-DE" sz="1500" dirty="0"/>
              <a:t>: Problems and </a:t>
            </a:r>
            <a:r>
              <a:rPr lang="de-DE" sz="1500" dirty="0" err="1"/>
              <a:t>solutions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women</a:t>
            </a:r>
            <a:r>
              <a:rPr lang="de-DE" sz="1500" dirty="0"/>
              <a:t> </a:t>
            </a:r>
            <a:r>
              <a:rPr lang="de-DE" sz="1500" dirty="0" err="1"/>
              <a:t>faculty</a:t>
            </a:r>
            <a:r>
              <a:rPr lang="de-DE" sz="1500" dirty="0"/>
              <a:t> in STEM. </a:t>
            </a:r>
            <a:r>
              <a:rPr lang="de-DE" sz="1500" i="1" dirty="0"/>
              <a:t>Journal </a:t>
            </a:r>
            <a:r>
              <a:rPr lang="de-DE" sz="1500" i="1" dirty="0" err="1"/>
              <a:t>of</a:t>
            </a:r>
            <a:r>
              <a:rPr lang="de-DE" sz="1500" i="1" dirty="0"/>
              <a:t> </a:t>
            </a:r>
            <a:r>
              <a:rPr lang="de-DE" sz="1500" i="1" dirty="0" err="1"/>
              <a:t>Neuroscience</a:t>
            </a:r>
            <a:r>
              <a:rPr lang="de-DE" sz="1500" i="1" dirty="0"/>
              <a:t> Research, 00</a:t>
            </a:r>
            <a:r>
              <a:rPr lang="de-DE" sz="1500" dirty="0"/>
              <a:t>, 1-11. https://doi.org/ 10.1002/jnr.24631</a:t>
            </a:r>
          </a:p>
          <a:p>
            <a:pPr marL="450000" indent="-450000"/>
            <a:r>
              <a:rPr lang="de-DE" sz="1500" dirty="0"/>
              <a:t>DFG. (2020). Die Forschungsorientierten Gleichstellungsstandards der DFG: Zusammenfassung und Empfehlungen 2020.</a:t>
            </a:r>
          </a:p>
          <a:p>
            <a:pPr marL="450000" indent="-450000"/>
            <a:r>
              <a:rPr lang="de-DE" sz="1500" dirty="0"/>
              <a:t>Hochschulrektorenkonferenz. (2006, 14. November). </a:t>
            </a:r>
            <a:r>
              <a:rPr lang="de-DE" sz="1500" i="1" dirty="0"/>
              <a:t>Frauen fördern. Empfehlungen zur Verwirklichung von Chancengleichheit im Hochschulbereich. </a:t>
            </a:r>
            <a:r>
              <a:rPr lang="de-DE" sz="1500" dirty="0"/>
              <a:t>Empfehlung des 209. Plenums der HRK. </a:t>
            </a:r>
          </a:p>
          <a:p>
            <a:pPr marL="450000" indent="-450000"/>
            <a:r>
              <a:rPr lang="de-DE" sz="1500" dirty="0"/>
              <a:t>Hochschulrektorenkonferenz. (2023, 25. April). </a:t>
            </a:r>
            <a:r>
              <a:rPr lang="de-DE" sz="1500" i="1" dirty="0"/>
              <a:t>Veranstaltung: „Gewinnung von Professorinnen: </a:t>
            </a:r>
            <a:r>
              <a:rPr lang="de-DE" sz="1500" i="1" dirty="0" err="1"/>
              <a:t>Lessons</a:t>
            </a:r>
            <a:r>
              <a:rPr lang="de-DE" sz="1500" i="1" dirty="0"/>
              <a:t> </a:t>
            </a:r>
            <a:r>
              <a:rPr lang="de-DE" sz="1500" i="1" dirty="0" err="1"/>
              <a:t>Learned</a:t>
            </a:r>
            <a:r>
              <a:rPr lang="de-DE" sz="1500" i="1" dirty="0"/>
              <a:t> und Beispiele guter Praxis. </a:t>
            </a:r>
            <a:r>
              <a:rPr lang="de-DE" sz="1500" dirty="0"/>
              <a:t>Zusammenfassung der Ergebnisse der Hochschulrektorenkonferenz. </a:t>
            </a:r>
          </a:p>
          <a:p>
            <a:pPr marL="450000" indent="-450000"/>
            <a:r>
              <a:rPr lang="de-DE" sz="1500" dirty="0"/>
              <a:t>Steinweg, N., Roland, L., Poggenburg, K., Strohmann, H., Otto, W., Abraham, C., Schumacher, T. &amp; Jungbluth, L. (2023</a:t>
            </a:r>
            <a:r>
              <a:rPr lang="de-DE" sz="1500" i="1" dirty="0"/>
              <a:t>). Bestandsaufnahme und Handlungsempfehlungen zur Qualitätssicherung von Gleichstellungsmaßnahmen in der Wissenschaft: Ergebnisse aus dem Projekt </a:t>
            </a:r>
            <a:r>
              <a:rPr lang="de-DE" sz="1500" i="1" dirty="0" err="1"/>
              <a:t>StaRQ</a:t>
            </a:r>
            <a:r>
              <a:rPr lang="de-DE" sz="1500" dirty="0"/>
              <a:t>. (</a:t>
            </a:r>
            <a:r>
              <a:rPr lang="de-DE" sz="1500" dirty="0" err="1"/>
              <a:t>cews.publik</a:t>
            </a:r>
            <a:r>
              <a:rPr lang="de-DE" sz="1500" dirty="0"/>
              <a:t>, 27). GESIS - Leibniz-Institut für Sozialwissenschaften. https://nbn-resolving.org/urn:nbn:de:0168-ssoar-85368-1.</a:t>
            </a:r>
          </a:p>
          <a:p>
            <a:pPr marL="450000" indent="-450000"/>
            <a:r>
              <a:rPr lang="de-DE" sz="1500" dirty="0"/>
              <a:t>Uni Bielefeld. (2018). Wie Professorinnen gewinnen? Empfehlungen und Verbindlichkeiten an der Universität. https://www.uni-bielefeld.de/uni/profil/gleichstellung/was-kann-ich-tun/prof-gewinnung/uni.bi.Berufungsverfahren_einzelseiten_web.pdf. </a:t>
            </a:r>
          </a:p>
          <a:p>
            <a:pPr marL="450000" indent="-450000"/>
            <a:endParaRPr lang="de-DE" sz="15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7B59B8-B19B-6242-FFB5-571117E487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70F5D8-83D7-2D92-9F75-F57A03B723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404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7562A-B107-E68C-1558-F592377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Bewerbungen auf eine Professur </a:t>
            </a:r>
            <a:endParaRPr lang="de-DE" sz="1500" i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250303-095E-38F9-164F-B9E0CD28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101B97-5E41-5DCF-6B54-B9FF0A3B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2</a:t>
            </a:fld>
            <a:endParaRPr lang="de-DE" alt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6C42C565-2102-47A6-DDD4-B879BB6B9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86633"/>
              </p:ext>
            </p:extLst>
          </p:nvPr>
        </p:nvGraphicFramePr>
        <p:xfrm>
          <a:off x="323527" y="1844824"/>
          <a:ext cx="8496623" cy="453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11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AA488-2202-7F32-2222-DBCF74F4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1421904"/>
            <a:ext cx="8208912" cy="566936"/>
          </a:xfrm>
        </p:spPr>
        <p:txBody>
          <a:bodyPr/>
          <a:lstStyle/>
          <a:p>
            <a:r>
              <a:rPr lang="de-DE" dirty="0"/>
              <a:t>Relevanz von Chancengleichheit im Berufungsverfahren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7C92A87-63AA-40F9-87E2-9122BAE0DF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8690047"/>
              </p:ext>
            </p:extLst>
          </p:nvPr>
        </p:nvGraphicFramePr>
        <p:xfrm>
          <a:off x="467544" y="1988840"/>
          <a:ext cx="53285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08F16-5877-8A87-23DF-19E2BAE463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30B49F-77C2-91C3-FF59-7E6583190F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1BAA92-9510-400E-AC05-5D6EA8D437E0}"/>
              </a:ext>
            </a:extLst>
          </p:cNvPr>
          <p:cNvSpPr txBox="1"/>
          <p:nvPr/>
        </p:nvSpPr>
        <p:spPr>
          <a:xfrm>
            <a:off x="6300192" y="3429000"/>
            <a:ext cx="251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/>
              <a:t>Frauenanteil im Qualifikationsverlauf erhöhen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823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05FB3-CDA4-193F-E6E6-3946F825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Gleichstellungsstrategien in drei Bereichen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8C6B40-E96A-0B7E-2F4C-B5952315BF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A5194B-3177-8FF3-E896-FFA41CE16A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4</a:t>
            </a:fld>
            <a:endParaRPr lang="de-DE" alt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2D3A9A3E-43AD-DE3D-EF56-3F8F17A68A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9083951"/>
              </p:ext>
            </p:extLst>
          </p:nvPr>
        </p:nvGraphicFramePr>
        <p:xfrm>
          <a:off x="467544" y="1988840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2B030-4DDE-483D-E199-CF3E57F9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Frühzeitige Einbindung und Förderung von Frauen </a:t>
            </a:r>
          </a:p>
        </p:txBody>
      </p:sp>
      <p:pic>
        <p:nvPicPr>
          <p:cNvPr id="11" name="Inhaltsplatzhalter 10" descr="Erwachsene Schüler mit Laptops im Klassenzimmer">
            <a:extLst>
              <a:ext uri="{FF2B5EF4-FFF2-40B4-BE49-F238E27FC236}">
                <a16:creationId xmlns:a16="http://schemas.microsoft.com/office/drawing/2014/main" id="{65B64BF0-8B35-69D0-86A7-E9E07223D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43563" y="1988840"/>
            <a:ext cx="6256874" cy="4176464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9A2AE-094D-67F3-1259-F67320CE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240AC-FD72-7AF8-FD70-10AF39AE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97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13121-3DCA-88B2-92B1-43C4723D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Einbeziehung von Frauen in Veranstaltungen </a:t>
            </a:r>
            <a:br>
              <a:rPr lang="de-DE" dirty="0"/>
            </a:br>
            <a:r>
              <a:rPr lang="de-DE" sz="1500" i="1" dirty="0"/>
              <a:t>(</a:t>
            </a:r>
            <a:r>
              <a:rPr lang="de-DE" sz="1500" i="1" dirty="0" err="1"/>
              <a:t>Casad</a:t>
            </a:r>
            <a:r>
              <a:rPr lang="de-DE" sz="1500" i="1" dirty="0"/>
              <a:t> et al., 2020) ADVANCE-Interventionen des National Science </a:t>
            </a:r>
            <a:r>
              <a:rPr lang="de-DE" sz="1500" i="1" dirty="0" err="1"/>
              <a:t>Foundation</a:t>
            </a:r>
            <a:r>
              <a:rPr lang="de-DE" sz="1500" i="1" dirty="0"/>
              <a:t> (NSF)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A19CB98-C391-4375-B8D8-9A87D452F2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359173"/>
              </p:ext>
            </p:extLst>
          </p:nvPr>
        </p:nvGraphicFramePr>
        <p:xfrm>
          <a:off x="467544" y="1988840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16B8D7-C27D-DB19-8368-F4C6BC18AE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C25A84-E53E-D454-6848-71D37B741A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833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99B41-A0B7-D0F5-702A-FB6857AF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72816"/>
            <a:ext cx="8208912" cy="566936"/>
          </a:xfrm>
        </p:spPr>
        <p:txBody>
          <a:bodyPr/>
          <a:lstStyle/>
          <a:p>
            <a:r>
              <a:rPr lang="de-DE" dirty="0"/>
              <a:t>Implementierung von Interventionen zur Förderung von Frauen </a:t>
            </a:r>
            <a:br>
              <a:rPr lang="de-DE" dirty="0"/>
            </a:br>
            <a:r>
              <a:rPr lang="de-DE" sz="1500" i="1" dirty="0"/>
              <a:t>(</a:t>
            </a:r>
            <a:r>
              <a:rPr lang="de-DE" sz="1500" i="1" dirty="0" err="1"/>
              <a:t>Casad</a:t>
            </a:r>
            <a:r>
              <a:rPr lang="de-DE" sz="1500" i="1" dirty="0"/>
              <a:t> et al., 2020, ADVANCE-Interventionen des National Science </a:t>
            </a:r>
            <a:r>
              <a:rPr lang="de-DE" sz="1500" i="1" dirty="0" err="1"/>
              <a:t>Foundation</a:t>
            </a:r>
            <a:r>
              <a:rPr lang="de-DE" sz="1500" i="1" dirty="0"/>
              <a:t> (NSF))</a:t>
            </a:r>
            <a:endParaRPr lang="de-DE" i="1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50BF671-5E3C-49A7-B5B3-A40CE86DC3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2391787"/>
              </p:ext>
            </p:extLst>
          </p:nvPr>
        </p:nvGraphicFramePr>
        <p:xfrm>
          <a:off x="467544" y="2205286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92095D-6634-C470-805E-EFD0C84E07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E99993-62FC-4558-EC60-11AC641FD1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94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30A2-A97D-4317-8E92-25C0F5F1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307789"/>
            <a:ext cx="8208912" cy="566936"/>
          </a:xfrm>
        </p:spPr>
        <p:txBody>
          <a:bodyPr/>
          <a:lstStyle/>
          <a:p>
            <a:r>
              <a:rPr lang="de-DE" dirty="0"/>
              <a:t>Arbeitsplatzattraktivität für Frauen schaffen </a:t>
            </a:r>
            <a:r>
              <a:rPr lang="de-DE" sz="1500" i="1" dirty="0"/>
              <a:t>(DFG, 2020; Hochschulrektorenkonferenz, 2006)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6EBF62-5FE0-4190-97D7-E7C88FDA5E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74224CF-5F3B-7F4A-AEE2-C447139E9703}" type="datetime1">
              <a:rPr lang="de-DE" smtClean="0"/>
              <a:pPr>
                <a:defRPr/>
              </a:pPr>
              <a:t>12.06.2024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6069CB-F1A1-40C7-ADBF-1388792890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16D1E4-D10E-6B49-A55A-27CFC90290D5}" type="slidenum">
              <a:rPr lang="de-DE" altLang="de-DE" smtClean="0"/>
              <a:pPr/>
              <a:t>8</a:t>
            </a:fld>
            <a:endParaRPr lang="de-DE" altLang="de-DE"/>
          </a:p>
        </p:txBody>
      </p:sp>
      <p:graphicFrame>
        <p:nvGraphicFramePr>
          <p:cNvPr id="12" name="Inhaltsplatzhalter 3">
            <a:extLst>
              <a:ext uri="{FF2B5EF4-FFF2-40B4-BE49-F238E27FC236}">
                <a16:creationId xmlns:a16="http://schemas.microsoft.com/office/drawing/2014/main" id="{CE74CB9C-4563-4021-842C-D87FBB86D8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58116"/>
              </p:ext>
            </p:extLst>
          </p:nvPr>
        </p:nvGraphicFramePr>
        <p:xfrm>
          <a:off x="466775" y="1797438"/>
          <a:ext cx="7848600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71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0DD84-6961-8BFB-0D52-06034E99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Perspektivplanung und Voraussetzungen </a:t>
            </a:r>
          </a:p>
        </p:txBody>
      </p:sp>
      <p:pic>
        <p:nvPicPr>
          <p:cNvPr id="9" name="Inhaltsplatzhalter 8" descr="Nahaufnahme von Dokumenten auf dem Schreibtisch">
            <a:extLst>
              <a:ext uri="{FF2B5EF4-FFF2-40B4-BE49-F238E27FC236}">
                <a16:creationId xmlns:a16="http://schemas.microsoft.com/office/drawing/2014/main" id="{77F0746C-DBED-8B2D-F126-4AD5089AC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" r="-1" b="-1"/>
          <a:stretch/>
        </p:blipFill>
        <p:spPr>
          <a:xfrm>
            <a:off x="467544" y="1988840"/>
            <a:ext cx="8208912" cy="4176464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C5B62E-EE57-F764-D4B8-78B83A3F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008062" cy="292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4224CF-5F3B-7F4A-AEE2-C447139E9703}" type="datetime1">
              <a:rPr lang="de-DE" smtClean="0"/>
              <a:pPr>
                <a:spcAft>
                  <a:spcPts val="600"/>
                </a:spcAft>
                <a:defRPr/>
              </a:pPr>
              <a:t>12.06.2024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C6132F-7864-9834-F21E-83B8DE0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386513"/>
            <a:ext cx="863600" cy="28733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16D1E4-D10E-6B49-A55A-27CFC90290D5}" type="slidenum">
              <a:rPr lang="de-DE" altLang="de-DE" smtClean="0"/>
              <a:pPr>
                <a:spcAft>
                  <a:spcPts val="600"/>
                </a:spcAft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1348724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neu_4zu3">
  <a:themeElements>
    <a:clrScheme name="Sporthochschule">
      <a:dk1>
        <a:srgbClr val="0053A4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F497D"/>
      </a:accent3>
      <a:accent4>
        <a:srgbClr val="91989C"/>
      </a:accent4>
      <a:accent5>
        <a:srgbClr val="D94D15"/>
      </a:accent5>
      <a:accent6>
        <a:srgbClr val="000000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licht">
  <a:themeElements>
    <a:clrScheme name="Sporthochschule">
      <a:dk1>
        <a:srgbClr val="1F497D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lassisch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iös">
  <a:themeElements>
    <a:clrScheme name="Sporthochschule">
      <a:dk1>
        <a:srgbClr val="1F497D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F497D"/>
      </a:accent3>
      <a:accent4>
        <a:srgbClr val="91989C"/>
      </a:accent4>
      <a:accent5>
        <a:srgbClr val="D94D15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öln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ortlich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itelfolien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Bildschirmpräsentation (4:3)</PresentationFormat>
  <Paragraphs>142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Calibri</vt:lpstr>
      <vt:lpstr>Wingdings</vt:lpstr>
      <vt:lpstr>Folien_neu_4zu3</vt:lpstr>
      <vt:lpstr>Schlicht</vt:lpstr>
      <vt:lpstr>Klassisch</vt:lpstr>
      <vt:lpstr>Seriös</vt:lpstr>
      <vt:lpstr>Köln</vt:lpstr>
      <vt:lpstr>Sportlich</vt:lpstr>
      <vt:lpstr>1_Titelfolien</vt:lpstr>
      <vt:lpstr>Rekrutierung von Professorinnen  Maßnahmen zur Erweiterung des Bewerberinnen-Pools </vt:lpstr>
      <vt:lpstr>Bewerbungen auf eine Professur </vt:lpstr>
      <vt:lpstr>Relevanz von Chancengleichheit im Berufungsverfahren </vt:lpstr>
      <vt:lpstr>Gleichstellungsstrategien in drei Bereichen </vt:lpstr>
      <vt:lpstr>Frühzeitige Einbindung und Förderung von Frauen </vt:lpstr>
      <vt:lpstr>Einbeziehung von Frauen in Veranstaltungen  (Casad et al., 2020) ADVANCE-Interventionen des National Science Foundation (NSF) </vt:lpstr>
      <vt:lpstr>Implementierung von Interventionen zur Förderung von Frauen  (Casad et al., 2020, ADVANCE-Interventionen des National Science Foundation (NSF))</vt:lpstr>
      <vt:lpstr>Arbeitsplatzattraktivität für Frauen schaffen (DFG, 2020; Hochschulrektorenkonferenz, 2006)</vt:lpstr>
      <vt:lpstr>Perspektivplanung und Voraussetzungen </vt:lpstr>
      <vt:lpstr>Marktanalyse und Aktive Rekrutierung (DFG, 2020; Steinweg et al., 2023; Universität Bielefeld, 2018)</vt:lpstr>
      <vt:lpstr>Datenbanken zur Recherche qualifizierter Wissenschaftlerinnen:  </vt:lpstr>
      <vt:lpstr>Denomination ausrichten (DFG, 2020; Uni Bielefeld, 2018) </vt:lpstr>
      <vt:lpstr> Stellenausschreibungen sollten den Kreis potentieller Bewerberinnen nicht einschränken (DFG, 2020)</vt:lpstr>
      <vt:lpstr>Gestaltung der Ausschreibung</vt:lpstr>
      <vt:lpstr>Parallele Ausschreibungen in mehreren Stellenkategorien (Hochschulrektorenkonferenz, 2023; Universität Bielefeld, 2018)</vt:lpstr>
      <vt:lpstr>Veröffentlichung der Ausschreibung (Universität Bielefeld, 2018)</vt:lpstr>
      <vt:lpstr>Beispiele für mögliche Netzwerke und Plattformen</vt:lpstr>
      <vt:lpstr>Gendersensible Formulierung der Ausschreibung 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der DSHS Köln</dc:title>
  <dc:creator>Deutsche Sporthochschule Köln</dc:creator>
  <cp:lastModifiedBy>Biallas, Bianca</cp:lastModifiedBy>
  <cp:revision>32</cp:revision>
  <cp:lastPrinted>2017-07-21T12:48:47Z</cp:lastPrinted>
  <dcterms:created xsi:type="dcterms:W3CDTF">2018-01-09T07:28:23Z</dcterms:created>
  <dcterms:modified xsi:type="dcterms:W3CDTF">2024-06-12T16:59:12Z</dcterms:modified>
</cp:coreProperties>
</file>